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Questrial" panose="020B0604020202020204" charset="0"/>
      <p:regular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ley Veazey" initials="" lastIdx="1" clrIdx="0"/>
  <p:cmAuthor id="1" name="Gabriella Farneti" initials="" lastIdx="2" clrIdx="1"/>
  <p:cmAuthor id="2" name="jake walsh"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0" y="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9-16T09:03:18.992" idx="1">
    <p:pos x="6000" y="0"/>
    <p:text>I cant find the paper he gave with the instructions, does anyone have it?</p:text>
  </p:cm>
  <p:cm authorId="1" dt="2016-09-16T09:03:18.992" idx="1">
    <p:pos x="6000" y="100"/>
    <p:text>I dont</p:text>
  </p:cm>
  <p:cm authorId="1" dt="2016-09-16T09:03:18.992" idx="2">
    <p:pos x="6000" y="200"/>
    <p:text>Also, if anyone wants to add on to the summary because im not really sure what exactly to do feel free!</p:text>
  </p:cm>
  <p:cm authorId="2" dt="2016-09-16T09:03:18.992" idx="1">
    <p:pos x="6000" y="300"/>
    <p:text>someone kep going with the conclusion than later tonight i will add onto it.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846302" y="709434"/>
            <a:ext cx="6477900" cy="1963800"/>
          </a:xfrm>
          <a:prstGeom prst="rect">
            <a:avLst/>
          </a:prstGeom>
          <a:noFill/>
          <a:ln>
            <a:noFill/>
          </a:ln>
        </p:spPr>
        <p:txBody>
          <a:bodyPr lIns="68575" tIns="68575" rIns="68575" bIns="68575" anchor="b" anchorCtr="0"/>
          <a:lstStyle>
            <a:lvl1pPr marL="0" marR="0" lvl="0" indent="0" algn="l" rtl="0">
              <a:lnSpc>
                <a:spcPct val="90000"/>
              </a:lnSpc>
              <a:spcBef>
                <a:spcPts val="0"/>
              </a:spcBef>
              <a:buClr>
                <a:schemeClr val="dk1"/>
              </a:buClr>
              <a:buFont typeface="Questrial"/>
              <a:buNone/>
              <a:defRPr sz="50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16" name="Shape 16"/>
          <p:cNvSpPr txBox="1">
            <a:spLocks noGrp="1"/>
          </p:cNvSpPr>
          <p:nvPr>
            <p:ph type="subTitle" idx="1"/>
          </p:nvPr>
        </p:nvSpPr>
        <p:spPr>
          <a:xfrm>
            <a:off x="846303" y="2673350"/>
            <a:ext cx="6477900" cy="803399"/>
          </a:xfrm>
          <a:prstGeom prst="rect">
            <a:avLst/>
          </a:prstGeom>
          <a:noFill/>
          <a:ln>
            <a:noFill/>
          </a:ln>
        </p:spPr>
        <p:txBody>
          <a:bodyPr lIns="68575" tIns="68575" rIns="68575" bIns="68575" anchor="t" anchorCtr="0"/>
          <a:lstStyle>
            <a:lvl1pPr marL="0" marR="0" lvl="0" indent="0" algn="l" rtl="0">
              <a:lnSpc>
                <a:spcPct val="120000"/>
              </a:lnSpc>
              <a:spcBef>
                <a:spcPts val="800"/>
              </a:spcBef>
              <a:buClr>
                <a:schemeClr val="accent1"/>
              </a:buClr>
              <a:buFont typeface="Arial"/>
              <a:buNone/>
              <a:defRPr sz="1400" b="0" i="0" u="none" strike="noStrike" cap="none">
                <a:solidFill>
                  <a:schemeClr val="dk1"/>
                </a:solidFill>
                <a:latin typeface="Questrial"/>
                <a:ea typeface="Questrial"/>
                <a:cs typeface="Questrial"/>
                <a:sym typeface="Questrial"/>
              </a:defRPr>
            </a:lvl1pPr>
            <a:lvl2pPr marL="342900" marR="0" lvl="1" indent="0" algn="ctr" rtl="0">
              <a:lnSpc>
                <a:spcPct val="120000"/>
              </a:lnSpc>
              <a:spcBef>
                <a:spcPts val="400"/>
              </a:spcBef>
              <a:buClr>
                <a:schemeClr val="accent1"/>
              </a:buClr>
              <a:buFont typeface="Arial"/>
              <a:buNone/>
              <a:defRPr sz="1400" b="0" i="0" u="none" strike="noStrike" cap="none">
                <a:solidFill>
                  <a:schemeClr val="dk1"/>
                </a:solidFill>
                <a:latin typeface="Questrial"/>
                <a:ea typeface="Questrial"/>
                <a:cs typeface="Questrial"/>
                <a:sym typeface="Questrial"/>
              </a:defRPr>
            </a:lvl2pPr>
            <a:lvl3pPr marL="685800" marR="0" lvl="2" indent="0" algn="ctr" rtl="0">
              <a:lnSpc>
                <a:spcPct val="120000"/>
              </a:lnSpc>
              <a:spcBef>
                <a:spcPts val="400"/>
              </a:spcBef>
              <a:buClr>
                <a:schemeClr val="accent1"/>
              </a:buClr>
              <a:buFont typeface="Arial"/>
              <a:buNone/>
              <a:defRPr sz="1400" b="0" i="0" u="none" strike="noStrike" cap="none">
                <a:solidFill>
                  <a:schemeClr val="dk1"/>
                </a:solidFill>
                <a:latin typeface="Questrial"/>
                <a:ea typeface="Questrial"/>
                <a:cs typeface="Questrial"/>
                <a:sym typeface="Questrial"/>
              </a:defRPr>
            </a:lvl3pPr>
            <a:lvl4pPr marL="1028700" marR="0" lvl="3" indent="0" algn="ctr" rtl="0">
              <a:lnSpc>
                <a:spcPct val="120000"/>
              </a:lnSpc>
              <a:spcBef>
                <a:spcPts val="400"/>
              </a:spcBef>
              <a:buClr>
                <a:schemeClr val="accent1"/>
              </a:buClr>
              <a:buFont typeface="Arial"/>
              <a:buNone/>
              <a:defRPr sz="1200" b="0" i="0" u="none" strike="noStrike" cap="none">
                <a:solidFill>
                  <a:schemeClr val="dk1"/>
                </a:solidFill>
                <a:latin typeface="Questrial"/>
                <a:ea typeface="Questrial"/>
                <a:cs typeface="Questrial"/>
                <a:sym typeface="Questrial"/>
              </a:defRPr>
            </a:lvl4pPr>
            <a:lvl5pPr marL="1371600" marR="0" lvl="4" indent="0" algn="ctr" rtl="0">
              <a:lnSpc>
                <a:spcPct val="120000"/>
              </a:lnSpc>
              <a:spcBef>
                <a:spcPts val="400"/>
              </a:spcBef>
              <a:buClr>
                <a:schemeClr val="accent1"/>
              </a:buClr>
              <a:buFont typeface="Arial"/>
              <a:buNone/>
              <a:defRPr sz="1200" b="0" i="0" u="none" strike="noStrike" cap="none">
                <a:solidFill>
                  <a:schemeClr val="dk1"/>
                </a:solidFill>
                <a:latin typeface="Questrial"/>
                <a:ea typeface="Questrial"/>
                <a:cs typeface="Questrial"/>
                <a:sym typeface="Questrial"/>
              </a:defRPr>
            </a:lvl5pPr>
            <a:lvl6pPr marL="1714500" marR="0" lvl="5" indent="0" algn="ctr" rtl="0">
              <a:lnSpc>
                <a:spcPct val="120000"/>
              </a:lnSpc>
              <a:spcBef>
                <a:spcPts val="400"/>
              </a:spcBef>
              <a:buClr>
                <a:schemeClr val="accent1"/>
              </a:buClr>
              <a:buFont typeface="Arial"/>
              <a:buNone/>
              <a:defRPr sz="1200" b="0" i="0" u="none" strike="noStrike" cap="none">
                <a:solidFill>
                  <a:schemeClr val="dk1"/>
                </a:solidFill>
                <a:latin typeface="Questrial"/>
                <a:ea typeface="Questrial"/>
                <a:cs typeface="Questrial"/>
                <a:sym typeface="Questrial"/>
              </a:defRPr>
            </a:lvl6pPr>
            <a:lvl7pPr marL="2057400" marR="0" lvl="6" indent="0" algn="ctr" rtl="0">
              <a:lnSpc>
                <a:spcPct val="120000"/>
              </a:lnSpc>
              <a:spcBef>
                <a:spcPts val="400"/>
              </a:spcBef>
              <a:buClr>
                <a:schemeClr val="accent1"/>
              </a:buClr>
              <a:buFont typeface="Arial"/>
              <a:buNone/>
              <a:defRPr sz="1200" b="0" i="0" u="none" strike="noStrike" cap="none">
                <a:solidFill>
                  <a:schemeClr val="dk1"/>
                </a:solidFill>
                <a:latin typeface="Questrial"/>
                <a:ea typeface="Questrial"/>
                <a:cs typeface="Questrial"/>
                <a:sym typeface="Questrial"/>
              </a:defRPr>
            </a:lvl7pPr>
            <a:lvl8pPr marL="2400300" marR="0" lvl="7" indent="0" algn="ctr" rtl="0">
              <a:lnSpc>
                <a:spcPct val="120000"/>
              </a:lnSpc>
              <a:spcBef>
                <a:spcPts val="400"/>
              </a:spcBef>
              <a:buClr>
                <a:schemeClr val="accent1"/>
              </a:buClr>
              <a:buFont typeface="Arial"/>
              <a:buNone/>
              <a:defRPr sz="1200" b="0" i="0" u="none" strike="noStrike" cap="none">
                <a:solidFill>
                  <a:schemeClr val="dk1"/>
                </a:solidFill>
                <a:latin typeface="Questrial"/>
                <a:ea typeface="Questrial"/>
                <a:cs typeface="Questrial"/>
                <a:sym typeface="Questrial"/>
              </a:defRPr>
            </a:lvl8pPr>
            <a:lvl9pPr marL="2743200" marR="0" lvl="8" indent="0" algn="ctr" rtl="0">
              <a:lnSpc>
                <a:spcPct val="120000"/>
              </a:lnSpc>
              <a:spcBef>
                <a:spcPts val="400"/>
              </a:spcBef>
              <a:buClr>
                <a:schemeClr val="accent1"/>
              </a:buClr>
              <a:buFont typeface="Arial"/>
              <a:buNone/>
              <a:defRPr sz="1200" b="0" i="0" u="none" strike="noStrike" cap="none">
                <a:solidFill>
                  <a:schemeClr val="dk1"/>
                </a:solidFill>
                <a:latin typeface="Questrial"/>
                <a:ea typeface="Questrial"/>
                <a:cs typeface="Questrial"/>
                <a:sym typeface="Questrial"/>
              </a:defRPr>
            </a:lvl9pPr>
          </a:lstStyle>
          <a:p>
            <a:endParaRPr/>
          </a:p>
        </p:txBody>
      </p:sp>
      <p:sp>
        <p:nvSpPr>
          <p:cNvPr id="17" name="Shape 17"/>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18" name="Shape 18"/>
          <p:cNvSpPr txBox="1">
            <a:spLocks noGrp="1"/>
          </p:cNvSpPr>
          <p:nvPr>
            <p:ph type="ftr" idx="11"/>
          </p:nvPr>
        </p:nvSpPr>
        <p:spPr>
          <a:xfrm>
            <a:off x="845343" y="246980"/>
            <a:ext cx="44577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19" name="Shape 19"/>
          <p:cNvSpPr txBox="1">
            <a:spLocks noGrp="1"/>
          </p:cNvSpPr>
          <p:nvPr>
            <p:ph type="sldNum" idx="12"/>
          </p:nvPr>
        </p:nvSpPr>
        <p:spPr>
          <a:xfrm>
            <a:off x="7443294" y="101197"/>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20" name="Shape 20" descr="RedHashing.emf"/>
          <p:cNvPicPr preferRelativeResize="0"/>
          <p:nvPr/>
        </p:nvPicPr>
        <p:blipFill rotWithShape="1">
          <a:blip r:embed="rId2">
            <a:alphaModFix/>
          </a:blip>
          <a:srcRect l="-115" r="15827" b="36435"/>
          <a:stretch/>
        </p:blipFill>
        <p:spPr>
          <a:xfrm>
            <a:off x="844094" y="482598"/>
            <a:ext cx="7207800" cy="1167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847702" y="714993"/>
            <a:ext cx="7202400" cy="786899"/>
          </a:xfrm>
          <a:prstGeom prst="rect">
            <a:avLst/>
          </a:prstGeom>
          <a:noFill/>
          <a:ln>
            <a:noFill/>
          </a:ln>
        </p:spPr>
        <p:txBody>
          <a:bodyPr lIns="68575" tIns="68575" rIns="68575" bIns="68575" anchor="t" anchorCtr="0"/>
          <a:lstStyle>
            <a:lvl1pPr marL="0" marR="0" lvl="0" indent="0" algn="l" rtl="0">
              <a:lnSpc>
                <a:spcPct val="90000"/>
              </a:lnSpc>
              <a:spcBef>
                <a:spcPts val="0"/>
              </a:spcBef>
              <a:buClr>
                <a:schemeClr val="dk1"/>
              </a:buClr>
              <a:buFont typeface="Questrial"/>
              <a:buNone/>
              <a:defRPr sz="24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84" name="Shape 84"/>
          <p:cNvSpPr txBox="1">
            <a:spLocks noGrp="1"/>
          </p:cNvSpPr>
          <p:nvPr>
            <p:ph type="body" idx="1"/>
          </p:nvPr>
        </p:nvSpPr>
        <p:spPr>
          <a:xfrm rot="5400000">
            <a:off x="3213558" y="-736973"/>
            <a:ext cx="2470800" cy="7202400"/>
          </a:xfrm>
          <a:prstGeom prst="rect">
            <a:avLst/>
          </a:prstGeom>
          <a:noFill/>
          <a:ln>
            <a:noFill/>
          </a:ln>
        </p:spPr>
        <p:txBody>
          <a:bodyPr lIns="68575" tIns="68575" rIns="68575" bIns="68575" anchor="t"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85" name="Shape 85"/>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86" name="Shape 86"/>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87" name="Shape 87"/>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88" name="Shape 88" descr="RedHashing.emf"/>
          <p:cNvPicPr preferRelativeResize="0"/>
          <p:nvPr/>
        </p:nvPicPr>
        <p:blipFill rotWithShape="1">
          <a:blip r:embed="rId2">
            <a:alphaModFix/>
          </a:blip>
          <a:srcRect l="-115" r="15827" b="36435"/>
          <a:stretch/>
        </p:blipFill>
        <p:spPr>
          <a:xfrm>
            <a:off x="844094" y="482598"/>
            <a:ext cx="7207800" cy="11670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9"/>
        <p:cNvGrpSpPr/>
        <p:nvPr/>
      </p:nvGrpSpPr>
      <p:grpSpPr>
        <a:xfrm>
          <a:off x="0" y="0"/>
          <a:ext cx="0" cy="0"/>
          <a:chOff x="0" y="0"/>
          <a:chExt cx="0" cy="0"/>
        </a:xfrm>
      </p:grpSpPr>
      <p:sp>
        <p:nvSpPr>
          <p:cNvPr id="90" name="Shape 90"/>
          <p:cNvSpPr txBox="1">
            <a:spLocks noGrp="1"/>
          </p:cNvSpPr>
          <p:nvPr>
            <p:ph type="title"/>
          </p:nvPr>
        </p:nvSpPr>
        <p:spPr>
          <a:xfrm rot="5400000">
            <a:off x="5701988" y="1740879"/>
            <a:ext cx="3495000" cy="1211700"/>
          </a:xfrm>
          <a:prstGeom prst="rect">
            <a:avLst/>
          </a:prstGeom>
          <a:noFill/>
          <a:ln>
            <a:noFill/>
          </a:ln>
        </p:spPr>
        <p:txBody>
          <a:bodyPr lIns="68575" tIns="68575" rIns="68575" bIns="68575" anchor="t" anchorCtr="0"/>
          <a:lstStyle>
            <a:lvl1pPr marL="0" marR="0" lvl="0" indent="0" algn="l" rtl="0">
              <a:lnSpc>
                <a:spcPct val="90000"/>
              </a:lnSpc>
              <a:spcBef>
                <a:spcPts val="0"/>
              </a:spcBef>
              <a:buClr>
                <a:schemeClr val="dk1"/>
              </a:buClr>
              <a:buFont typeface="Questrial"/>
              <a:buNone/>
              <a:defRPr sz="24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91" name="Shape 91"/>
          <p:cNvSpPr txBox="1">
            <a:spLocks noGrp="1"/>
          </p:cNvSpPr>
          <p:nvPr>
            <p:ph type="body" idx="1"/>
          </p:nvPr>
        </p:nvSpPr>
        <p:spPr>
          <a:xfrm rot="5400000">
            <a:off x="2036025" y="-589070"/>
            <a:ext cx="3495000" cy="5871600"/>
          </a:xfrm>
          <a:prstGeom prst="rect">
            <a:avLst/>
          </a:prstGeom>
          <a:noFill/>
          <a:ln>
            <a:noFill/>
          </a:ln>
        </p:spPr>
        <p:txBody>
          <a:bodyPr lIns="68575" tIns="68575" rIns="68575" bIns="68575" anchor="t"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92" name="Shape 92"/>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93" name="Shape 93"/>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94" name="Shape 94"/>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95" name="Shape 95" descr="RedHashing.emf"/>
          <p:cNvPicPr preferRelativeResize="0"/>
          <p:nvPr/>
        </p:nvPicPr>
        <p:blipFill rotWithShape="1">
          <a:blip r:embed="rId2">
            <a:alphaModFix/>
          </a:blip>
          <a:srcRect l="-115" r="59214" b="36435"/>
          <a:stretch/>
        </p:blipFill>
        <p:spPr>
          <a:xfrm rot="5400000">
            <a:off x="6481591" y="2285190"/>
            <a:ext cx="3497700" cy="11670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445025"/>
            <a:ext cx="8520600" cy="572700"/>
          </a:xfrm>
          <a:prstGeom prst="rect">
            <a:avLst/>
          </a:prstGeom>
        </p:spPr>
        <p:txBody>
          <a:bodyPr lIns="68575" tIns="68575" rIns="68575" bIns="68575" anchor="t" anchorCtr="0"/>
          <a:lstStyle>
            <a:lvl1pPr lvl="0" rtl="0">
              <a:spcBef>
                <a:spcPts val="0"/>
              </a:spcBef>
              <a:defRPr>
                <a:latin typeface="Times New Roman"/>
                <a:ea typeface="Times New Roman"/>
                <a:cs typeface="Times New Roman"/>
                <a:sym typeface="Times New Roman"/>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98" name="Shape 98"/>
          <p:cNvSpPr txBox="1">
            <a:spLocks noGrp="1"/>
          </p:cNvSpPr>
          <p:nvPr>
            <p:ph type="body" idx="1"/>
          </p:nvPr>
        </p:nvSpPr>
        <p:spPr>
          <a:xfrm>
            <a:off x="311700" y="1152475"/>
            <a:ext cx="8520600" cy="3416400"/>
          </a:xfrm>
          <a:prstGeom prst="rect">
            <a:avLst/>
          </a:prstGeom>
        </p:spPr>
        <p:txBody>
          <a:bodyPr lIns="68575" tIns="68575" rIns="68575" bIns="6857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99" name="Shape 99"/>
          <p:cNvSpPr txBox="1">
            <a:spLocks noGrp="1"/>
          </p:cNvSpPr>
          <p:nvPr>
            <p:ph type="sldNum" idx="12"/>
          </p:nvPr>
        </p:nvSpPr>
        <p:spPr>
          <a:xfrm>
            <a:off x="8472457" y="4663216"/>
            <a:ext cx="548700" cy="393600"/>
          </a:xfrm>
          <a:prstGeom prst="rect">
            <a:avLst/>
          </a:prstGeom>
        </p:spPr>
        <p:txBody>
          <a:bodyPr lIns="68575" tIns="34275" rIns="68575" bIns="34275" anchor="t"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847702" y="714993"/>
            <a:ext cx="7202400" cy="786899"/>
          </a:xfrm>
          <a:prstGeom prst="rect">
            <a:avLst/>
          </a:prstGeom>
          <a:noFill/>
          <a:ln>
            <a:noFill/>
          </a:ln>
        </p:spPr>
        <p:txBody>
          <a:bodyPr lIns="68575" tIns="68575" rIns="68575" bIns="68575" anchor="t" anchorCtr="0"/>
          <a:lstStyle>
            <a:lvl1pPr marL="0" marR="0" lvl="0" indent="0" algn="l" rtl="0">
              <a:lnSpc>
                <a:spcPct val="90000"/>
              </a:lnSpc>
              <a:spcBef>
                <a:spcPts val="0"/>
              </a:spcBef>
              <a:buClr>
                <a:schemeClr val="dk1"/>
              </a:buClr>
              <a:buFont typeface="Questrial"/>
              <a:buNone/>
              <a:defRPr sz="24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23" name="Shape 23"/>
          <p:cNvSpPr txBox="1">
            <a:spLocks noGrp="1"/>
          </p:cNvSpPr>
          <p:nvPr>
            <p:ph type="body" idx="1"/>
          </p:nvPr>
        </p:nvSpPr>
        <p:spPr>
          <a:xfrm>
            <a:off x="847702" y="1628826"/>
            <a:ext cx="7202400" cy="2470800"/>
          </a:xfrm>
          <a:prstGeom prst="rect">
            <a:avLst/>
          </a:prstGeom>
          <a:noFill/>
          <a:ln>
            <a:noFill/>
          </a:ln>
        </p:spPr>
        <p:txBody>
          <a:bodyPr lIns="68575" tIns="68575" rIns="68575" bIns="68575" anchor="t"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24" name="Shape 24"/>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9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25" name="Shape 25"/>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9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26" name="Shape 26"/>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27" name="Shape 27" descr="RedHashing.emf"/>
          <p:cNvPicPr preferRelativeResize="0"/>
          <p:nvPr/>
        </p:nvPicPr>
        <p:blipFill rotWithShape="1">
          <a:blip r:embed="rId2">
            <a:alphaModFix/>
          </a:blip>
          <a:srcRect l="-115" r="15827" b="36435"/>
          <a:stretch/>
        </p:blipFill>
        <p:spPr>
          <a:xfrm>
            <a:off x="844094" y="482598"/>
            <a:ext cx="7207800" cy="1167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846875" y="1317096"/>
            <a:ext cx="6464400" cy="1537499"/>
          </a:xfrm>
          <a:prstGeom prst="rect">
            <a:avLst/>
          </a:prstGeom>
          <a:noFill/>
          <a:ln>
            <a:noFill/>
          </a:ln>
        </p:spPr>
        <p:txBody>
          <a:bodyPr lIns="68575" tIns="68575" rIns="68575" bIns="68575" anchor="b" anchorCtr="0"/>
          <a:lstStyle>
            <a:lvl1pPr marL="0" marR="0" lvl="0" indent="0" algn="l" rtl="0">
              <a:lnSpc>
                <a:spcPct val="90000"/>
              </a:lnSpc>
              <a:spcBef>
                <a:spcPts val="0"/>
              </a:spcBef>
              <a:buClr>
                <a:schemeClr val="dk1"/>
              </a:buClr>
              <a:buFont typeface="Questrial"/>
              <a:buNone/>
              <a:defRPr sz="27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30" name="Shape 30"/>
          <p:cNvSpPr txBox="1">
            <a:spLocks noGrp="1"/>
          </p:cNvSpPr>
          <p:nvPr>
            <p:ph type="body" idx="1"/>
          </p:nvPr>
        </p:nvSpPr>
        <p:spPr>
          <a:xfrm>
            <a:off x="846874" y="2854646"/>
            <a:ext cx="6464399" cy="759599"/>
          </a:xfrm>
          <a:prstGeom prst="rect">
            <a:avLst/>
          </a:prstGeom>
          <a:noFill/>
          <a:ln>
            <a:noFill/>
          </a:ln>
        </p:spPr>
        <p:txBody>
          <a:bodyPr lIns="68575" tIns="68575" rIns="68575" bIns="68575" anchor="t" anchorCtr="0"/>
          <a:lstStyle>
            <a:lvl1pPr marL="0" marR="0" lvl="0" indent="0" algn="l" rtl="0">
              <a:lnSpc>
                <a:spcPct val="120000"/>
              </a:lnSpc>
              <a:spcBef>
                <a:spcPts val="800"/>
              </a:spcBef>
              <a:buClr>
                <a:schemeClr val="accent1"/>
              </a:buClr>
              <a:buFont typeface="Arial"/>
              <a:buNone/>
              <a:defRPr sz="1400" b="0" i="0" u="none" strike="noStrike" cap="none">
                <a:solidFill>
                  <a:schemeClr val="dk1"/>
                </a:solidFill>
                <a:latin typeface="Questrial"/>
                <a:ea typeface="Questrial"/>
                <a:cs typeface="Questrial"/>
                <a:sym typeface="Questrial"/>
              </a:defRPr>
            </a:lvl1pPr>
            <a:lvl2pPr marL="342900" marR="0" lvl="1" indent="0" algn="l" rtl="0">
              <a:lnSpc>
                <a:spcPct val="120000"/>
              </a:lnSpc>
              <a:spcBef>
                <a:spcPts val="400"/>
              </a:spcBef>
              <a:buClr>
                <a:schemeClr val="accent1"/>
              </a:buClr>
              <a:buFont typeface="Arial"/>
              <a:buNone/>
              <a:defRPr sz="1400" b="0" i="0" u="none" strike="noStrike" cap="none">
                <a:solidFill>
                  <a:srgbClr val="888888"/>
                </a:solidFill>
                <a:latin typeface="Questrial"/>
                <a:ea typeface="Questrial"/>
                <a:cs typeface="Questrial"/>
                <a:sym typeface="Questrial"/>
              </a:defRPr>
            </a:lvl2pPr>
            <a:lvl3pPr marL="685800" marR="0" lvl="2" indent="0" algn="l" rtl="0">
              <a:lnSpc>
                <a:spcPct val="120000"/>
              </a:lnSpc>
              <a:spcBef>
                <a:spcPts val="400"/>
              </a:spcBef>
              <a:buClr>
                <a:schemeClr val="accent1"/>
              </a:buClr>
              <a:buFont typeface="Arial"/>
              <a:buNone/>
              <a:defRPr sz="1400" b="0" i="0" u="none" strike="noStrike" cap="none">
                <a:solidFill>
                  <a:srgbClr val="888888"/>
                </a:solidFill>
                <a:latin typeface="Questrial"/>
                <a:ea typeface="Questrial"/>
                <a:cs typeface="Questrial"/>
                <a:sym typeface="Questrial"/>
              </a:defRPr>
            </a:lvl3pPr>
            <a:lvl4pPr marL="1028700" marR="0" lvl="3" indent="0" algn="l" rtl="0">
              <a:lnSpc>
                <a:spcPct val="120000"/>
              </a:lnSpc>
              <a:spcBef>
                <a:spcPts val="400"/>
              </a:spcBef>
              <a:buClr>
                <a:schemeClr val="accent1"/>
              </a:buClr>
              <a:buFont typeface="Arial"/>
              <a:buNone/>
              <a:defRPr sz="1200" b="0" i="0" u="none" strike="noStrike" cap="none">
                <a:solidFill>
                  <a:srgbClr val="888888"/>
                </a:solidFill>
                <a:latin typeface="Questrial"/>
                <a:ea typeface="Questrial"/>
                <a:cs typeface="Questrial"/>
                <a:sym typeface="Questrial"/>
              </a:defRPr>
            </a:lvl4pPr>
            <a:lvl5pPr marL="1371600" marR="0" lvl="4" indent="0" algn="l" rtl="0">
              <a:lnSpc>
                <a:spcPct val="120000"/>
              </a:lnSpc>
              <a:spcBef>
                <a:spcPts val="400"/>
              </a:spcBef>
              <a:buClr>
                <a:schemeClr val="accent1"/>
              </a:buClr>
              <a:buFont typeface="Arial"/>
              <a:buNone/>
              <a:defRPr sz="1200" b="0" i="0" u="none" strike="noStrike" cap="none">
                <a:solidFill>
                  <a:srgbClr val="888888"/>
                </a:solidFill>
                <a:latin typeface="Questrial"/>
                <a:ea typeface="Questrial"/>
                <a:cs typeface="Questrial"/>
                <a:sym typeface="Questrial"/>
              </a:defRPr>
            </a:lvl5pPr>
            <a:lvl6pPr marL="1714500" marR="0" lvl="5" indent="0" algn="l" rtl="0">
              <a:lnSpc>
                <a:spcPct val="120000"/>
              </a:lnSpc>
              <a:spcBef>
                <a:spcPts val="400"/>
              </a:spcBef>
              <a:buClr>
                <a:schemeClr val="accent1"/>
              </a:buClr>
              <a:buFont typeface="Arial"/>
              <a:buNone/>
              <a:defRPr sz="1200" b="0" i="0" u="none" strike="noStrike" cap="none">
                <a:solidFill>
                  <a:srgbClr val="888888"/>
                </a:solidFill>
                <a:latin typeface="Questrial"/>
                <a:ea typeface="Questrial"/>
                <a:cs typeface="Questrial"/>
                <a:sym typeface="Questrial"/>
              </a:defRPr>
            </a:lvl6pPr>
            <a:lvl7pPr marL="2057400" marR="0" lvl="6" indent="0" algn="l" rtl="0">
              <a:lnSpc>
                <a:spcPct val="120000"/>
              </a:lnSpc>
              <a:spcBef>
                <a:spcPts val="400"/>
              </a:spcBef>
              <a:buClr>
                <a:schemeClr val="accent1"/>
              </a:buClr>
              <a:buFont typeface="Arial"/>
              <a:buNone/>
              <a:defRPr sz="1200" b="0" i="0" u="none" strike="noStrike" cap="none">
                <a:solidFill>
                  <a:srgbClr val="888888"/>
                </a:solidFill>
                <a:latin typeface="Questrial"/>
                <a:ea typeface="Questrial"/>
                <a:cs typeface="Questrial"/>
                <a:sym typeface="Questrial"/>
              </a:defRPr>
            </a:lvl7pPr>
            <a:lvl8pPr marL="2400300" marR="0" lvl="7" indent="0" algn="l" rtl="0">
              <a:lnSpc>
                <a:spcPct val="120000"/>
              </a:lnSpc>
              <a:spcBef>
                <a:spcPts val="400"/>
              </a:spcBef>
              <a:buClr>
                <a:schemeClr val="accent1"/>
              </a:buClr>
              <a:buFont typeface="Arial"/>
              <a:buNone/>
              <a:defRPr sz="1200" b="0" i="0" u="none" strike="noStrike" cap="none">
                <a:solidFill>
                  <a:srgbClr val="888888"/>
                </a:solidFill>
                <a:latin typeface="Questrial"/>
                <a:ea typeface="Questrial"/>
                <a:cs typeface="Questrial"/>
                <a:sym typeface="Questrial"/>
              </a:defRPr>
            </a:lvl8pPr>
            <a:lvl9pPr marL="2743200" marR="0" lvl="8" indent="0" algn="l" rtl="0">
              <a:lnSpc>
                <a:spcPct val="120000"/>
              </a:lnSpc>
              <a:spcBef>
                <a:spcPts val="400"/>
              </a:spcBef>
              <a:buClr>
                <a:schemeClr val="accent1"/>
              </a:buClr>
              <a:buFont typeface="Arial"/>
              <a:buNone/>
              <a:defRPr sz="1200" b="0" i="0" u="none" strike="noStrike" cap="none">
                <a:solidFill>
                  <a:srgbClr val="888888"/>
                </a:solidFill>
                <a:latin typeface="Questrial"/>
                <a:ea typeface="Questrial"/>
                <a:cs typeface="Questrial"/>
                <a:sym typeface="Questrial"/>
              </a:defRPr>
            </a:lvl9pPr>
          </a:lstStyle>
          <a:p>
            <a:endParaRPr/>
          </a:p>
        </p:txBody>
      </p:sp>
      <p:sp>
        <p:nvSpPr>
          <p:cNvPr id="31" name="Shape 31"/>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32" name="Shape 32"/>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33" name="Shape 33"/>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34" name="Shape 34" descr="RedHashing.emf"/>
          <p:cNvPicPr preferRelativeResize="0"/>
          <p:nvPr/>
        </p:nvPicPr>
        <p:blipFill rotWithShape="1">
          <a:blip r:embed="rId2">
            <a:alphaModFix/>
          </a:blip>
          <a:srcRect l="-115" r="15827" b="36435"/>
          <a:stretch/>
        </p:blipFill>
        <p:spPr>
          <a:xfrm>
            <a:off x="844094" y="482598"/>
            <a:ext cx="7207800" cy="1167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848288" y="718527"/>
            <a:ext cx="7204200" cy="794399"/>
          </a:xfrm>
          <a:prstGeom prst="rect">
            <a:avLst/>
          </a:prstGeom>
          <a:noFill/>
          <a:ln>
            <a:noFill/>
          </a:ln>
        </p:spPr>
        <p:txBody>
          <a:bodyPr lIns="68575" tIns="68575" rIns="68575" bIns="68575" anchor="t" anchorCtr="0"/>
          <a:lstStyle>
            <a:lvl1pPr marL="0" marR="0" lvl="0" indent="0" algn="l" rtl="0">
              <a:lnSpc>
                <a:spcPct val="90000"/>
              </a:lnSpc>
              <a:spcBef>
                <a:spcPts val="0"/>
              </a:spcBef>
              <a:buClr>
                <a:schemeClr val="dk1"/>
              </a:buClr>
              <a:buFont typeface="Questrial"/>
              <a:buNone/>
              <a:defRPr sz="24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37" name="Shape 37"/>
          <p:cNvSpPr txBox="1">
            <a:spLocks noGrp="1"/>
          </p:cNvSpPr>
          <p:nvPr>
            <p:ph type="body" idx="1"/>
          </p:nvPr>
        </p:nvSpPr>
        <p:spPr>
          <a:xfrm>
            <a:off x="846874" y="1624215"/>
            <a:ext cx="3483900" cy="2470500"/>
          </a:xfrm>
          <a:prstGeom prst="rect">
            <a:avLst/>
          </a:prstGeom>
          <a:noFill/>
          <a:ln>
            <a:noFill/>
          </a:ln>
        </p:spPr>
        <p:txBody>
          <a:bodyPr lIns="68575" tIns="68575" rIns="68575" bIns="68575" anchor="t"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38" name="Shape 38"/>
          <p:cNvSpPr txBox="1">
            <a:spLocks noGrp="1"/>
          </p:cNvSpPr>
          <p:nvPr>
            <p:ph type="body" idx="2"/>
          </p:nvPr>
        </p:nvSpPr>
        <p:spPr>
          <a:xfrm>
            <a:off x="4571704" y="1628826"/>
            <a:ext cx="3483899" cy="2465400"/>
          </a:xfrm>
          <a:prstGeom prst="rect">
            <a:avLst/>
          </a:prstGeom>
          <a:noFill/>
          <a:ln>
            <a:noFill/>
          </a:ln>
        </p:spPr>
        <p:txBody>
          <a:bodyPr lIns="68575" tIns="68575" rIns="68575" bIns="68575" anchor="t"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39" name="Shape 39"/>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40" name="Shape 40"/>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41" name="Shape 41"/>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42" name="Shape 42" descr="RedHashing.emf"/>
          <p:cNvPicPr preferRelativeResize="0"/>
          <p:nvPr/>
        </p:nvPicPr>
        <p:blipFill rotWithShape="1">
          <a:blip r:embed="rId2">
            <a:alphaModFix/>
          </a:blip>
          <a:srcRect l="-115" r="15827" b="36435"/>
          <a:stretch/>
        </p:blipFill>
        <p:spPr>
          <a:xfrm>
            <a:off x="844094" y="482598"/>
            <a:ext cx="7207800" cy="1167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846874" y="715002"/>
            <a:ext cx="7205700" cy="792299"/>
          </a:xfrm>
          <a:prstGeom prst="rect">
            <a:avLst/>
          </a:prstGeom>
          <a:noFill/>
          <a:ln>
            <a:noFill/>
          </a:ln>
        </p:spPr>
        <p:txBody>
          <a:bodyPr lIns="68575" tIns="68575" rIns="68575" bIns="68575" anchor="t" anchorCtr="0"/>
          <a:lstStyle>
            <a:lvl1pPr marL="0" marR="0" lvl="0" indent="0" algn="l" rtl="0">
              <a:lnSpc>
                <a:spcPct val="90000"/>
              </a:lnSpc>
              <a:spcBef>
                <a:spcPts val="0"/>
              </a:spcBef>
              <a:buClr>
                <a:schemeClr val="dk1"/>
              </a:buClr>
              <a:buFont typeface="Questrial"/>
              <a:buNone/>
              <a:defRPr sz="24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45" name="Shape 45"/>
          <p:cNvSpPr txBox="1">
            <a:spLocks noGrp="1"/>
          </p:cNvSpPr>
          <p:nvPr>
            <p:ph type="body" idx="1"/>
          </p:nvPr>
        </p:nvSpPr>
        <p:spPr>
          <a:xfrm>
            <a:off x="846874" y="1627295"/>
            <a:ext cx="3483900" cy="601499"/>
          </a:xfrm>
          <a:prstGeom prst="rect">
            <a:avLst/>
          </a:prstGeom>
          <a:noFill/>
          <a:ln>
            <a:noFill/>
          </a:ln>
        </p:spPr>
        <p:txBody>
          <a:bodyPr lIns="68575" tIns="68575" rIns="68575" bIns="68575" anchor="b" anchorCtr="0"/>
          <a:lstStyle>
            <a:lvl1pPr marL="0" marR="0" lvl="0" indent="0" algn="l" rtl="0">
              <a:lnSpc>
                <a:spcPct val="100000"/>
              </a:lnSpc>
              <a:spcBef>
                <a:spcPts val="800"/>
              </a:spcBef>
              <a:buClr>
                <a:schemeClr val="accent1"/>
              </a:buClr>
              <a:buFont typeface="Arial"/>
              <a:buNone/>
              <a:defRPr sz="2100" b="0" i="0" u="none" strike="noStrike" cap="none">
                <a:solidFill>
                  <a:schemeClr val="accent1"/>
                </a:solidFill>
                <a:latin typeface="Questrial"/>
                <a:ea typeface="Questrial"/>
                <a:cs typeface="Questrial"/>
                <a:sym typeface="Questrial"/>
              </a:defRPr>
            </a:lvl1pPr>
            <a:lvl2pPr marL="342900" marR="0" lvl="1" indent="0" algn="l" rtl="0">
              <a:lnSpc>
                <a:spcPct val="120000"/>
              </a:lnSpc>
              <a:spcBef>
                <a:spcPts val="400"/>
              </a:spcBef>
              <a:buClr>
                <a:schemeClr val="accent1"/>
              </a:buClr>
              <a:buFont typeface="Arial"/>
              <a:buNone/>
              <a:defRPr sz="1500" b="1" i="0" u="none" strike="noStrike" cap="none">
                <a:solidFill>
                  <a:schemeClr val="dk1"/>
                </a:solidFill>
                <a:latin typeface="Questrial"/>
                <a:ea typeface="Questrial"/>
                <a:cs typeface="Questrial"/>
                <a:sym typeface="Questrial"/>
              </a:defRPr>
            </a:lvl2pPr>
            <a:lvl3pPr marL="685800" marR="0" lvl="2" indent="0" algn="l" rtl="0">
              <a:lnSpc>
                <a:spcPct val="120000"/>
              </a:lnSpc>
              <a:spcBef>
                <a:spcPts val="400"/>
              </a:spcBef>
              <a:buClr>
                <a:schemeClr val="accent1"/>
              </a:buClr>
              <a:buFont typeface="Arial"/>
              <a:buNone/>
              <a:defRPr sz="1400" b="1" i="0" u="none" strike="noStrike" cap="none">
                <a:solidFill>
                  <a:schemeClr val="dk1"/>
                </a:solidFill>
                <a:latin typeface="Questrial"/>
                <a:ea typeface="Questrial"/>
                <a:cs typeface="Questrial"/>
                <a:sym typeface="Questrial"/>
              </a:defRPr>
            </a:lvl3pPr>
            <a:lvl4pPr marL="1028700" marR="0" lvl="3"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4pPr>
            <a:lvl5pPr marL="1371600" marR="0" lvl="4"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5pPr>
            <a:lvl6pPr marL="1714500" marR="0" lvl="5"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6pPr>
            <a:lvl7pPr marL="2057400" marR="0" lvl="6"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7pPr>
            <a:lvl8pPr marL="2400300" marR="0" lvl="7"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8pPr>
            <a:lvl9pPr marL="2743200" marR="0" lvl="8"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9pPr>
          </a:lstStyle>
          <a:p>
            <a:endParaRPr/>
          </a:p>
        </p:txBody>
      </p:sp>
      <p:sp>
        <p:nvSpPr>
          <p:cNvPr id="46" name="Shape 46"/>
          <p:cNvSpPr txBox="1">
            <a:spLocks noGrp="1"/>
          </p:cNvSpPr>
          <p:nvPr>
            <p:ph type="body" idx="2"/>
          </p:nvPr>
        </p:nvSpPr>
        <p:spPr>
          <a:xfrm>
            <a:off x="846874" y="2230836"/>
            <a:ext cx="3483900" cy="1870500"/>
          </a:xfrm>
          <a:prstGeom prst="rect">
            <a:avLst/>
          </a:prstGeom>
          <a:noFill/>
          <a:ln>
            <a:noFill/>
          </a:ln>
        </p:spPr>
        <p:txBody>
          <a:bodyPr lIns="68575" tIns="68575" rIns="68575" bIns="68575" anchor="t"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47" name="Shape 47"/>
          <p:cNvSpPr txBox="1">
            <a:spLocks noGrp="1"/>
          </p:cNvSpPr>
          <p:nvPr>
            <p:ph type="body" idx="3"/>
          </p:nvPr>
        </p:nvSpPr>
        <p:spPr>
          <a:xfrm>
            <a:off x="4570752" y="1629885"/>
            <a:ext cx="3483899" cy="601800"/>
          </a:xfrm>
          <a:prstGeom prst="rect">
            <a:avLst/>
          </a:prstGeom>
          <a:noFill/>
          <a:ln>
            <a:noFill/>
          </a:ln>
        </p:spPr>
        <p:txBody>
          <a:bodyPr lIns="68575" tIns="68575" rIns="68575" bIns="68575" anchor="b" anchorCtr="0"/>
          <a:lstStyle>
            <a:lvl1pPr marL="0" marR="0" lvl="0" indent="0" algn="l" rtl="0">
              <a:lnSpc>
                <a:spcPct val="100000"/>
              </a:lnSpc>
              <a:spcBef>
                <a:spcPts val="800"/>
              </a:spcBef>
              <a:buClr>
                <a:schemeClr val="accent1"/>
              </a:buClr>
              <a:buFont typeface="Arial"/>
              <a:buNone/>
              <a:defRPr sz="2100" b="0" i="0" u="none" strike="noStrike" cap="none">
                <a:solidFill>
                  <a:schemeClr val="accent1"/>
                </a:solidFill>
                <a:latin typeface="Questrial"/>
                <a:ea typeface="Questrial"/>
                <a:cs typeface="Questrial"/>
                <a:sym typeface="Questrial"/>
              </a:defRPr>
            </a:lvl1pPr>
            <a:lvl2pPr marL="342900" marR="0" lvl="1" indent="0" algn="l" rtl="0">
              <a:lnSpc>
                <a:spcPct val="120000"/>
              </a:lnSpc>
              <a:spcBef>
                <a:spcPts val="400"/>
              </a:spcBef>
              <a:buClr>
                <a:schemeClr val="accent1"/>
              </a:buClr>
              <a:buFont typeface="Arial"/>
              <a:buNone/>
              <a:defRPr sz="1500" b="1" i="0" u="none" strike="noStrike" cap="none">
                <a:solidFill>
                  <a:schemeClr val="dk1"/>
                </a:solidFill>
                <a:latin typeface="Questrial"/>
                <a:ea typeface="Questrial"/>
                <a:cs typeface="Questrial"/>
                <a:sym typeface="Questrial"/>
              </a:defRPr>
            </a:lvl2pPr>
            <a:lvl3pPr marL="685800" marR="0" lvl="2" indent="0" algn="l" rtl="0">
              <a:lnSpc>
                <a:spcPct val="120000"/>
              </a:lnSpc>
              <a:spcBef>
                <a:spcPts val="400"/>
              </a:spcBef>
              <a:buClr>
                <a:schemeClr val="accent1"/>
              </a:buClr>
              <a:buFont typeface="Arial"/>
              <a:buNone/>
              <a:defRPr sz="1400" b="1" i="0" u="none" strike="noStrike" cap="none">
                <a:solidFill>
                  <a:schemeClr val="dk1"/>
                </a:solidFill>
                <a:latin typeface="Questrial"/>
                <a:ea typeface="Questrial"/>
                <a:cs typeface="Questrial"/>
                <a:sym typeface="Questrial"/>
              </a:defRPr>
            </a:lvl3pPr>
            <a:lvl4pPr marL="1028700" marR="0" lvl="3"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4pPr>
            <a:lvl5pPr marL="1371600" marR="0" lvl="4"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5pPr>
            <a:lvl6pPr marL="1714500" marR="0" lvl="5"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6pPr>
            <a:lvl7pPr marL="2057400" marR="0" lvl="6"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7pPr>
            <a:lvl8pPr marL="2400300" marR="0" lvl="7"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8pPr>
            <a:lvl9pPr marL="2743200" marR="0" lvl="8" indent="0" algn="l" rtl="0">
              <a:lnSpc>
                <a:spcPct val="120000"/>
              </a:lnSpc>
              <a:spcBef>
                <a:spcPts val="400"/>
              </a:spcBef>
              <a:buClr>
                <a:schemeClr val="accent1"/>
              </a:buClr>
              <a:buFont typeface="Arial"/>
              <a:buNone/>
              <a:defRPr sz="1200" b="1" i="0" u="none" strike="noStrike" cap="none">
                <a:solidFill>
                  <a:schemeClr val="dk1"/>
                </a:solidFill>
                <a:latin typeface="Questrial"/>
                <a:ea typeface="Questrial"/>
                <a:cs typeface="Questrial"/>
                <a:sym typeface="Questrial"/>
              </a:defRPr>
            </a:lvl9pPr>
          </a:lstStyle>
          <a:p>
            <a:endParaRPr/>
          </a:p>
        </p:txBody>
      </p:sp>
      <p:sp>
        <p:nvSpPr>
          <p:cNvPr id="48" name="Shape 48"/>
          <p:cNvSpPr txBox="1">
            <a:spLocks noGrp="1"/>
          </p:cNvSpPr>
          <p:nvPr>
            <p:ph type="body" idx="4"/>
          </p:nvPr>
        </p:nvSpPr>
        <p:spPr>
          <a:xfrm>
            <a:off x="4570752" y="2228751"/>
            <a:ext cx="3483899" cy="1865399"/>
          </a:xfrm>
          <a:prstGeom prst="rect">
            <a:avLst/>
          </a:prstGeom>
          <a:noFill/>
          <a:ln>
            <a:noFill/>
          </a:ln>
        </p:spPr>
        <p:txBody>
          <a:bodyPr lIns="68575" tIns="68575" rIns="68575" bIns="68575" anchor="t"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49" name="Shape 49"/>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50" name="Shape 50"/>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51" name="Shape 51"/>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52" name="Shape 52" descr="RedHashing.emf"/>
          <p:cNvPicPr preferRelativeResize="0"/>
          <p:nvPr/>
        </p:nvPicPr>
        <p:blipFill rotWithShape="1">
          <a:blip r:embed="rId2">
            <a:alphaModFix/>
          </a:blip>
          <a:srcRect l="-115" r="15827" b="36435"/>
          <a:stretch/>
        </p:blipFill>
        <p:spPr>
          <a:xfrm>
            <a:off x="844094" y="482598"/>
            <a:ext cx="7207800" cy="1167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847702" y="714993"/>
            <a:ext cx="7202400" cy="786899"/>
          </a:xfrm>
          <a:prstGeom prst="rect">
            <a:avLst/>
          </a:prstGeom>
          <a:noFill/>
          <a:ln>
            <a:noFill/>
          </a:ln>
        </p:spPr>
        <p:txBody>
          <a:bodyPr lIns="68575" tIns="68575" rIns="68575" bIns="68575" anchor="t" anchorCtr="0"/>
          <a:lstStyle>
            <a:lvl1pPr marL="0" marR="0" lvl="0" indent="0" algn="l" rtl="0">
              <a:lnSpc>
                <a:spcPct val="90000"/>
              </a:lnSpc>
              <a:spcBef>
                <a:spcPts val="0"/>
              </a:spcBef>
              <a:buClr>
                <a:schemeClr val="dk1"/>
              </a:buClr>
              <a:buFont typeface="Questrial"/>
              <a:buNone/>
              <a:defRPr sz="24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55" name="Shape 55"/>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56" name="Shape 56"/>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57" name="Shape 57"/>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58" name="Shape 58" descr="RedHashing.emf"/>
          <p:cNvPicPr preferRelativeResize="0"/>
          <p:nvPr/>
        </p:nvPicPr>
        <p:blipFill rotWithShape="1">
          <a:blip r:embed="rId2">
            <a:alphaModFix/>
          </a:blip>
          <a:srcRect l="-115" r="15827" b="36435"/>
          <a:stretch/>
        </p:blipFill>
        <p:spPr>
          <a:xfrm>
            <a:off x="844094" y="482598"/>
            <a:ext cx="7207800" cy="1167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9"/>
        <p:cNvGrpSpPr/>
        <p:nvPr/>
      </p:nvGrpSpPr>
      <p:grpSpPr>
        <a:xfrm>
          <a:off x="0" y="0"/>
          <a:ext cx="0" cy="0"/>
          <a:chOff x="0" y="0"/>
          <a:chExt cx="0" cy="0"/>
        </a:xfrm>
      </p:grpSpPr>
      <p:sp>
        <p:nvSpPr>
          <p:cNvPr id="60" name="Shape 60"/>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61" name="Shape 61"/>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62" name="Shape 62"/>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843218" y="714433"/>
            <a:ext cx="2456400" cy="1741500"/>
          </a:xfrm>
          <a:prstGeom prst="rect">
            <a:avLst/>
          </a:prstGeom>
          <a:noFill/>
          <a:ln>
            <a:noFill/>
          </a:ln>
        </p:spPr>
        <p:txBody>
          <a:bodyPr lIns="68575" tIns="68575" rIns="68575" bIns="68575" anchor="b" anchorCtr="0"/>
          <a:lstStyle>
            <a:lvl1pPr marL="0" marR="0" lvl="0" indent="0" algn="l" rtl="0">
              <a:lnSpc>
                <a:spcPct val="90000"/>
              </a:lnSpc>
              <a:spcBef>
                <a:spcPts val="0"/>
              </a:spcBef>
              <a:buClr>
                <a:schemeClr val="dk1"/>
              </a:buClr>
              <a:buFont typeface="Questrial"/>
              <a:buNone/>
              <a:defRPr sz="18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65" name="Shape 65"/>
          <p:cNvSpPr txBox="1">
            <a:spLocks noGrp="1"/>
          </p:cNvSpPr>
          <p:nvPr>
            <p:ph type="body" idx="1"/>
          </p:nvPr>
        </p:nvSpPr>
        <p:spPr>
          <a:xfrm>
            <a:off x="3542500" y="714433"/>
            <a:ext cx="4509300" cy="3378900"/>
          </a:xfrm>
          <a:prstGeom prst="rect">
            <a:avLst/>
          </a:prstGeom>
          <a:noFill/>
          <a:ln>
            <a:noFill/>
          </a:ln>
        </p:spPr>
        <p:txBody>
          <a:bodyPr lIns="68575" tIns="68575" rIns="68575" bIns="68575" anchor="ctr"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66" name="Shape 66"/>
          <p:cNvSpPr txBox="1">
            <a:spLocks noGrp="1"/>
          </p:cNvSpPr>
          <p:nvPr>
            <p:ph type="body" idx="2"/>
          </p:nvPr>
        </p:nvSpPr>
        <p:spPr>
          <a:xfrm>
            <a:off x="843218" y="2456065"/>
            <a:ext cx="2456400" cy="1634099"/>
          </a:xfrm>
          <a:prstGeom prst="rect">
            <a:avLst/>
          </a:prstGeom>
          <a:noFill/>
          <a:ln>
            <a:noFill/>
          </a:ln>
        </p:spPr>
        <p:txBody>
          <a:bodyPr lIns="68575" tIns="68575" rIns="68575" bIns="68575" anchor="t" anchorCtr="0"/>
          <a:lstStyle>
            <a:lvl1pPr marL="0" marR="0" lvl="0" indent="0" algn="l" rtl="0">
              <a:lnSpc>
                <a:spcPct val="120000"/>
              </a:lnSpc>
              <a:spcBef>
                <a:spcPts val="800"/>
              </a:spcBef>
              <a:buClr>
                <a:schemeClr val="accent1"/>
              </a:buClr>
              <a:buFont typeface="Arial"/>
              <a:buNone/>
              <a:defRPr sz="1200" b="0" i="0" u="none" strike="noStrike" cap="none">
                <a:solidFill>
                  <a:schemeClr val="dk1"/>
                </a:solidFill>
                <a:latin typeface="Questrial"/>
                <a:ea typeface="Questrial"/>
                <a:cs typeface="Questrial"/>
                <a:sym typeface="Questrial"/>
              </a:defRPr>
            </a:lvl1pPr>
            <a:lvl2pPr marL="342900" marR="0" lvl="1" indent="0" algn="l" rtl="0">
              <a:lnSpc>
                <a:spcPct val="120000"/>
              </a:lnSpc>
              <a:spcBef>
                <a:spcPts val="400"/>
              </a:spcBef>
              <a:buClr>
                <a:schemeClr val="accent1"/>
              </a:buClr>
              <a:buFont typeface="Arial"/>
              <a:buNone/>
              <a:defRPr sz="1100" b="0" i="0" u="none" strike="noStrike" cap="none">
                <a:solidFill>
                  <a:schemeClr val="dk1"/>
                </a:solidFill>
                <a:latin typeface="Questrial"/>
                <a:ea typeface="Questrial"/>
                <a:cs typeface="Questrial"/>
                <a:sym typeface="Questrial"/>
              </a:defRPr>
            </a:lvl2pPr>
            <a:lvl3pPr marL="685800" marR="0" lvl="2" indent="0" algn="l" rtl="0">
              <a:lnSpc>
                <a:spcPct val="120000"/>
              </a:lnSpc>
              <a:spcBef>
                <a:spcPts val="400"/>
              </a:spcBef>
              <a:buClr>
                <a:schemeClr val="accent1"/>
              </a:buClr>
              <a:buFont typeface="Arial"/>
              <a:buNone/>
              <a:defRPr sz="900" b="0" i="0" u="none" strike="noStrike" cap="none">
                <a:solidFill>
                  <a:schemeClr val="dk1"/>
                </a:solidFill>
                <a:latin typeface="Questrial"/>
                <a:ea typeface="Questrial"/>
                <a:cs typeface="Questrial"/>
                <a:sym typeface="Questrial"/>
              </a:defRPr>
            </a:lvl3pPr>
            <a:lvl4pPr marL="1028700" marR="0" lvl="3"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4pPr>
            <a:lvl5pPr marL="1371600" marR="0" lvl="4"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5pPr>
            <a:lvl6pPr marL="1714500" marR="0" lvl="5"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6pPr>
            <a:lvl7pPr marL="2057400" marR="0" lvl="6"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7pPr>
            <a:lvl8pPr marL="2400300" marR="0" lvl="7"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8pPr>
            <a:lvl9pPr marL="2743200" marR="0" lvl="8"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9pPr>
          </a:lstStyle>
          <a:p>
            <a:endParaRPr/>
          </a:p>
        </p:txBody>
      </p:sp>
      <p:sp>
        <p:nvSpPr>
          <p:cNvPr id="67" name="Shape 67"/>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68" name="Shape 68"/>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69" name="Shape 69"/>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70" name="Shape 70" descr="RedHashing.emf"/>
          <p:cNvPicPr preferRelativeResize="0"/>
          <p:nvPr/>
        </p:nvPicPr>
        <p:blipFill rotWithShape="1">
          <a:blip r:embed="rId2">
            <a:alphaModFix/>
          </a:blip>
          <a:srcRect l="-115" r="15827" b="36435"/>
          <a:stretch/>
        </p:blipFill>
        <p:spPr>
          <a:xfrm>
            <a:off x="844094" y="482598"/>
            <a:ext cx="7207800" cy="1167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1"/>
        <p:cNvGrpSpPr/>
        <p:nvPr/>
      </p:nvGrpSpPr>
      <p:grpSpPr>
        <a:xfrm>
          <a:off x="0" y="0"/>
          <a:ext cx="0" cy="0"/>
          <a:chOff x="0" y="0"/>
          <a:chExt cx="0" cy="0"/>
        </a:xfrm>
      </p:grpSpPr>
      <p:grpSp>
        <p:nvGrpSpPr>
          <p:cNvPr id="72" name="Shape 72"/>
          <p:cNvGrpSpPr/>
          <p:nvPr/>
        </p:nvGrpSpPr>
        <p:grpSpPr>
          <a:xfrm>
            <a:off x="5608040" y="361627"/>
            <a:ext cx="3055950" cy="3861900"/>
            <a:chOff x="7477386" y="482170"/>
            <a:chExt cx="4074600" cy="5149200"/>
          </a:xfrm>
        </p:grpSpPr>
        <p:sp>
          <p:nvSpPr>
            <p:cNvPr id="73" name="Shape 73"/>
            <p:cNvSpPr/>
            <p:nvPr/>
          </p:nvSpPr>
          <p:spPr>
            <a:xfrm>
              <a:off x="7477386" y="482170"/>
              <a:ext cx="4074600" cy="5149200"/>
            </a:xfrm>
            <a:prstGeom prst="rect">
              <a:avLst/>
            </a:prstGeom>
            <a:gradFill>
              <a:gsLst>
                <a:gs pos="0">
                  <a:srgbClr val="262626"/>
                </a:gs>
                <a:gs pos="100000">
                  <a:srgbClr val="0C0C0C"/>
                </a:gs>
              </a:gsLst>
              <a:lin ang="5400000" scaled="0"/>
            </a:gradFill>
            <a:ln>
              <a:noFill/>
            </a:ln>
            <a:effectLst>
              <a:outerShdw blurRad="127000" dist="228600" dir="4740000" sx="98000" sy="98000" algn="tl" rotWithShape="0">
                <a:srgbClr val="000000">
                  <a:alpha val="33725"/>
                </a:srgbClr>
              </a:outerShdw>
            </a:effectLst>
          </p:spPr>
          <p:txBody>
            <a:bodyPr lIns="68575" tIns="68575" rIns="68575" bIns="68575" anchor="ctr" anchorCtr="0">
              <a:noAutofit/>
            </a:bodyPr>
            <a:lstStyle/>
            <a:p>
              <a:pPr lvl="0">
                <a:spcBef>
                  <a:spcPts val="0"/>
                </a:spcBef>
                <a:buNone/>
              </a:pPr>
              <a:endParaRPr/>
            </a:p>
          </p:txBody>
        </p:sp>
        <p:sp>
          <p:nvSpPr>
            <p:cNvPr id="74" name="Shape 74"/>
            <p:cNvSpPr/>
            <p:nvPr/>
          </p:nvSpPr>
          <p:spPr>
            <a:xfrm>
              <a:off x="7790446" y="812506"/>
              <a:ext cx="3450300" cy="4466400"/>
            </a:xfrm>
            <a:prstGeom prst="rect">
              <a:avLst/>
            </a:prstGeom>
            <a:gradFill>
              <a:gsLst>
                <a:gs pos="0">
                  <a:srgbClr val="DADADA"/>
                </a:gs>
                <a:gs pos="100000">
                  <a:srgbClr val="FFFFFE"/>
                </a:gs>
              </a:gsLst>
              <a:lin ang="16200000" scaled="0"/>
            </a:gradFill>
            <a:ln w="50800" cap="flat" cmpd="sng">
              <a:solidFill>
                <a:srgbClr val="191919"/>
              </a:solidFill>
              <a:prstDash val="solid"/>
              <a:miter/>
              <a:headEnd type="none" w="med" len="med"/>
              <a:tailEnd type="none" w="med" len="med"/>
            </a:ln>
          </p:spPr>
          <p:txBody>
            <a:bodyPr lIns="68575" tIns="68575" rIns="68575" bIns="68575" anchor="ctr" anchorCtr="0">
              <a:noAutofit/>
            </a:bodyPr>
            <a:lstStyle/>
            <a:p>
              <a:pPr lvl="0">
                <a:spcBef>
                  <a:spcPts val="0"/>
                </a:spcBef>
                <a:buNone/>
              </a:pPr>
              <a:endParaRPr/>
            </a:p>
          </p:txBody>
        </p:sp>
      </p:grpSp>
      <p:sp>
        <p:nvSpPr>
          <p:cNvPr id="75" name="Shape 75"/>
          <p:cNvSpPr txBox="1">
            <a:spLocks noGrp="1"/>
          </p:cNvSpPr>
          <p:nvPr>
            <p:ph type="title"/>
          </p:nvPr>
        </p:nvSpPr>
        <p:spPr>
          <a:xfrm>
            <a:off x="846843" y="847134"/>
            <a:ext cx="4391100" cy="1443299"/>
          </a:xfrm>
          <a:prstGeom prst="rect">
            <a:avLst/>
          </a:prstGeom>
          <a:noFill/>
          <a:ln>
            <a:noFill/>
          </a:ln>
        </p:spPr>
        <p:txBody>
          <a:bodyPr lIns="68575" tIns="68575" rIns="68575" bIns="68575" anchor="b" anchorCtr="0"/>
          <a:lstStyle>
            <a:lvl1pPr marL="0" marR="0" lvl="0" indent="0" algn="l" rtl="0">
              <a:lnSpc>
                <a:spcPct val="90000"/>
              </a:lnSpc>
              <a:spcBef>
                <a:spcPts val="0"/>
              </a:spcBef>
              <a:buClr>
                <a:schemeClr val="dk1"/>
              </a:buClr>
              <a:buFont typeface="Questrial"/>
              <a:buNone/>
              <a:defRPr sz="2400" b="0" i="0" u="none" strike="noStrike" cap="none">
                <a:solidFill>
                  <a:schemeClr val="dk1"/>
                </a:solidFill>
                <a:latin typeface="Questrial"/>
                <a:ea typeface="Questrial"/>
                <a:cs typeface="Questrial"/>
                <a:sym typeface="Questrial"/>
              </a:defRPr>
            </a:lvl1pPr>
            <a:lvl2pPr lvl="1" indent="0">
              <a:spcBef>
                <a:spcPts val="0"/>
              </a:spcBef>
              <a:buNone/>
              <a:defRPr sz="1400"/>
            </a:lvl2pPr>
            <a:lvl3pPr lvl="2" indent="0">
              <a:spcBef>
                <a:spcPts val="0"/>
              </a:spcBef>
              <a:buNone/>
              <a:defRPr sz="1400"/>
            </a:lvl3pPr>
            <a:lvl4pPr lvl="3" indent="0">
              <a:spcBef>
                <a:spcPts val="0"/>
              </a:spcBef>
              <a:buNone/>
              <a:defRPr sz="1400"/>
            </a:lvl4pPr>
            <a:lvl5pPr lvl="4" indent="0">
              <a:spcBef>
                <a:spcPts val="0"/>
              </a:spcBef>
              <a:buNone/>
              <a:defRPr sz="1400"/>
            </a:lvl5pPr>
            <a:lvl6pPr lvl="5" indent="0">
              <a:spcBef>
                <a:spcPts val="0"/>
              </a:spcBef>
              <a:buNone/>
              <a:defRPr sz="1400"/>
            </a:lvl6pPr>
            <a:lvl7pPr lvl="6" indent="0">
              <a:spcBef>
                <a:spcPts val="0"/>
              </a:spcBef>
              <a:buNone/>
              <a:defRPr sz="1400"/>
            </a:lvl7pPr>
            <a:lvl8pPr lvl="7" indent="0">
              <a:spcBef>
                <a:spcPts val="0"/>
              </a:spcBef>
              <a:buNone/>
              <a:defRPr sz="1400"/>
            </a:lvl8pPr>
            <a:lvl9pPr lvl="8" indent="0">
              <a:spcBef>
                <a:spcPts val="0"/>
              </a:spcBef>
              <a:buNone/>
              <a:defRPr sz="1400"/>
            </a:lvl9pPr>
          </a:lstStyle>
          <a:p>
            <a:endParaRPr/>
          </a:p>
        </p:txBody>
      </p:sp>
      <p:sp>
        <p:nvSpPr>
          <p:cNvPr id="76" name="Shape 76"/>
          <p:cNvSpPr>
            <a:spLocks noGrp="1"/>
          </p:cNvSpPr>
          <p:nvPr>
            <p:ph type="pic" idx="2"/>
          </p:nvPr>
        </p:nvSpPr>
        <p:spPr>
          <a:xfrm>
            <a:off x="6093291" y="841906"/>
            <a:ext cx="2093399" cy="2899800"/>
          </a:xfrm>
          <a:prstGeom prst="rect">
            <a:avLst/>
          </a:prstGeom>
          <a:solidFill>
            <a:srgbClr val="D8D8D8"/>
          </a:solidFill>
          <a:ln>
            <a:noFill/>
          </a:ln>
        </p:spPr>
        <p:txBody>
          <a:bodyPr lIns="68575" tIns="68575" rIns="68575" bIns="68575" anchor="t" anchorCtr="0"/>
          <a:lstStyle>
            <a:lvl1pPr marL="0" marR="0" lvl="0" indent="0" algn="ctr" rtl="0">
              <a:lnSpc>
                <a:spcPct val="120000"/>
              </a:lnSpc>
              <a:spcBef>
                <a:spcPts val="800"/>
              </a:spcBef>
              <a:buClr>
                <a:schemeClr val="accent1"/>
              </a:buClr>
              <a:buSzPct val="45833"/>
              <a:buFont typeface="Arial"/>
              <a:buNone/>
              <a:defRPr sz="2400" b="0" i="0" u="none" strike="noStrike" cap="none">
                <a:solidFill>
                  <a:schemeClr val="dk1"/>
                </a:solidFill>
                <a:latin typeface="Questrial"/>
                <a:ea typeface="Questrial"/>
                <a:cs typeface="Questrial"/>
                <a:sym typeface="Questrial"/>
              </a:defRPr>
            </a:lvl1pPr>
            <a:lvl2pPr marL="342900" marR="0" lvl="1" indent="0" algn="l" rtl="0">
              <a:lnSpc>
                <a:spcPct val="120000"/>
              </a:lnSpc>
              <a:spcBef>
                <a:spcPts val="400"/>
              </a:spcBef>
              <a:buClr>
                <a:schemeClr val="accent1"/>
              </a:buClr>
              <a:buSzPct val="52380"/>
              <a:buFont typeface="Arial"/>
              <a:buNone/>
              <a:defRPr sz="2100" b="0" i="0" u="none" strike="noStrike" cap="none">
                <a:solidFill>
                  <a:schemeClr val="dk1"/>
                </a:solidFill>
                <a:latin typeface="Questrial"/>
                <a:ea typeface="Questrial"/>
                <a:cs typeface="Questrial"/>
                <a:sym typeface="Questrial"/>
              </a:defRPr>
            </a:lvl2pPr>
            <a:lvl3pPr marL="685800" marR="0" lvl="2" indent="0" algn="l" rtl="0">
              <a:lnSpc>
                <a:spcPct val="120000"/>
              </a:lnSpc>
              <a:spcBef>
                <a:spcPts val="400"/>
              </a:spcBef>
              <a:buClr>
                <a:schemeClr val="accent1"/>
              </a:buClr>
              <a:buSzPct val="61111"/>
              <a:buFont typeface="Arial"/>
              <a:buNone/>
              <a:defRPr sz="1800" b="0" i="0" u="none" strike="noStrike" cap="none">
                <a:solidFill>
                  <a:schemeClr val="dk1"/>
                </a:solidFill>
                <a:latin typeface="Questrial"/>
                <a:ea typeface="Questrial"/>
                <a:cs typeface="Questrial"/>
                <a:sym typeface="Questrial"/>
              </a:defRPr>
            </a:lvl3pPr>
            <a:lvl4pPr marL="1028700" marR="0" lvl="3" indent="0" algn="l" rtl="0">
              <a:lnSpc>
                <a:spcPct val="120000"/>
              </a:lnSpc>
              <a:spcBef>
                <a:spcPts val="400"/>
              </a:spcBef>
              <a:buClr>
                <a:schemeClr val="accent1"/>
              </a:buClr>
              <a:buSzPct val="73333"/>
              <a:buFont typeface="Arial"/>
              <a:buNone/>
              <a:defRPr sz="1500" b="0" i="0" u="none" strike="noStrike" cap="none">
                <a:solidFill>
                  <a:schemeClr val="dk1"/>
                </a:solidFill>
                <a:latin typeface="Questrial"/>
                <a:ea typeface="Questrial"/>
                <a:cs typeface="Questrial"/>
                <a:sym typeface="Questrial"/>
              </a:defRPr>
            </a:lvl4pPr>
            <a:lvl5pPr marL="1371600" marR="0" lvl="4" indent="0" algn="l" rtl="0">
              <a:lnSpc>
                <a:spcPct val="120000"/>
              </a:lnSpc>
              <a:spcBef>
                <a:spcPts val="400"/>
              </a:spcBef>
              <a:buClr>
                <a:schemeClr val="accent1"/>
              </a:buClr>
              <a:buSzPct val="73333"/>
              <a:buFont typeface="Arial"/>
              <a:buNone/>
              <a:defRPr sz="1500" b="0" i="0" u="none" strike="noStrike" cap="none">
                <a:solidFill>
                  <a:schemeClr val="dk1"/>
                </a:solidFill>
                <a:latin typeface="Questrial"/>
                <a:ea typeface="Questrial"/>
                <a:cs typeface="Questrial"/>
                <a:sym typeface="Questrial"/>
              </a:defRPr>
            </a:lvl5pPr>
            <a:lvl6pPr marL="1714500" marR="0" lvl="5" indent="0" algn="l" rtl="0">
              <a:lnSpc>
                <a:spcPct val="120000"/>
              </a:lnSpc>
              <a:spcBef>
                <a:spcPts val="400"/>
              </a:spcBef>
              <a:buClr>
                <a:schemeClr val="accent1"/>
              </a:buClr>
              <a:buSzPct val="73333"/>
              <a:buFont typeface="Arial"/>
              <a:buNone/>
              <a:defRPr sz="1500" b="0" i="0" u="none" strike="noStrike" cap="none">
                <a:solidFill>
                  <a:schemeClr val="dk1"/>
                </a:solidFill>
                <a:latin typeface="Questrial"/>
                <a:ea typeface="Questrial"/>
                <a:cs typeface="Questrial"/>
                <a:sym typeface="Questrial"/>
              </a:defRPr>
            </a:lvl6pPr>
            <a:lvl7pPr marL="2057400" marR="0" lvl="6" indent="0" algn="l" rtl="0">
              <a:lnSpc>
                <a:spcPct val="120000"/>
              </a:lnSpc>
              <a:spcBef>
                <a:spcPts val="400"/>
              </a:spcBef>
              <a:buClr>
                <a:schemeClr val="accent1"/>
              </a:buClr>
              <a:buSzPct val="73333"/>
              <a:buFont typeface="Arial"/>
              <a:buNone/>
              <a:defRPr sz="1500" b="0" i="0" u="none" strike="noStrike" cap="none">
                <a:solidFill>
                  <a:schemeClr val="dk1"/>
                </a:solidFill>
                <a:latin typeface="Questrial"/>
                <a:ea typeface="Questrial"/>
                <a:cs typeface="Questrial"/>
                <a:sym typeface="Questrial"/>
              </a:defRPr>
            </a:lvl7pPr>
            <a:lvl8pPr marL="2400300" marR="0" lvl="7" indent="0" algn="l" rtl="0">
              <a:lnSpc>
                <a:spcPct val="120000"/>
              </a:lnSpc>
              <a:spcBef>
                <a:spcPts val="400"/>
              </a:spcBef>
              <a:buClr>
                <a:schemeClr val="accent1"/>
              </a:buClr>
              <a:buSzPct val="73333"/>
              <a:buFont typeface="Arial"/>
              <a:buNone/>
              <a:defRPr sz="1500" b="0" i="0" u="none" strike="noStrike" cap="none">
                <a:solidFill>
                  <a:schemeClr val="dk1"/>
                </a:solidFill>
                <a:latin typeface="Questrial"/>
                <a:ea typeface="Questrial"/>
                <a:cs typeface="Questrial"/>
                <a:sym typeface="Questrial"/>
              </a:defRPr>
            </a:lvl8pPr>
            <a:lvl9pPr marL="2743200" marR="0" lvl="8" indent="0" algn="l" rtl="0">
              <a:lnSpc>
                <a:spcPct val="120000"/>
              </a:lnSpc>
              <a:spcBef>
                <a:spcPts val="400"/>
              </a:spcBef>
              <a:buClr>
                <a:schemeClr val="accent1"/>
              </a:buClr>
              <a:buSzPct val="73333"/>
              <a:buFont typeface="Arial"/>
              <a:buNone/>
              <a:defRPr sz="1500" b="0" i="0" u="none" strike="noStrike" cap="none">
                <a:solidFill>
                  <a:schemeClr val="dk1"/>
                </a:solidFill>
                <a:latin typeface="Questrial"/>
                <a:ea typeface="Questrial"/>
                <a:cs typeface="Questrial"/>
                <a:sym typeface="Questrial"/>
              </a:defRPr>
            </a:lvl9pPr>
          </a:lstStyle>
          <a:p>
            <a:endParaRPr/>
          </a:p>
        </p:txBody>
      </p:sp>
      <p:sp>
        <p:nvSpPr>
          <p:cNvPr id="77" name="Shape 77"/>
          <p:cNvSpPr txBox="1">
            <a:spLocks noGrp="1"/>
          </p:cNvSpPr>
          <p:nvPr>
            <p:ph type="body" idx="1"/>
          </p:nvPr>
        </p:nvSpPr>
        <p:spPr>
          <a:xfrm>
            <a:off x="846185" y="2290290"/>
            <a:ext cx="4384800" cy="1572000"/>
          </a:xfrm>
          <a:prstGeom prst="rect">
            <a:avLst/>
          </a:prstGeom>
          <a:noFill/>
          <a:ln>
            <a:noFill/>
          </a:ln>
        </p:spPr>
        <p:txBody>
          <a:bodyPr lIns="68575" tIns="68575" rIns="68575" bIns="68575" anchor="t" anchorCtr="0"/>
          <a:lstStyle>
            <a:lvl1pPr marL="0" marR="0" lvl="0" indent="0" algn="l" rtl="0">
              <a:lnSpc>
                <a:spcPct val="120000"/>
              </a:lnSpc>
              <a:spcBef>
                <a:spcPts val="800"/>
              </a:spcBef>
              <a:buClr>
                <a:schemeClr val="accent1"/>
              </a:buClr>
              <a:buFont typeface="Arial"/>
              <a:buNone/>
              <a:defRPr sz="1400" b="0" i="0" u="none" strike="noStrike" cap="none">
                <a:solidFill>
                  <a:schemeClr val="dk1"/>
                </a:solidFill>
                <a:latin typeface="Questrial"/>
                <a:ea typeface="Questrial"/>
                <a:cs typeface="Questrial"/>
                <a:sym typeface="Questrial"/>
              </a:defRPr>
            </a:lvl1pPr>
            <a:lvl2pPr marL="342900" marR="0" lvl="1" indent="0" algn="l" rtl="0">
              <a:lnSpc>
                <a:spcPct val="120000"/>
              </a:lnSpc>
              <a:spcBef>
                <a:spcPts val="400"/>
              </a:spcBef>
              <a:buClr>
                <a:schemeClr val="accent1"/>
              </a:buClr>
              <a:buFont typeface="Arial"/>
              <a:buNone/>
              <a:defRPr sz="1100" b="0" i="0" u="none" strike="noStrike" cap="none">
                <a:solidFill>
                  <a:schemeClr val="dk1"/>
                </a:solidFill>
                <a:latin typeface="Questrial"/>
                <a:ea typeface="Questrial"/>
                <a:cs typeface="Questrial"/>
                <a:sym typeface="Questrial"/>
              </a:defRPr>
            </a:lvl2pPr>
            <a:lvl3pPr marL="685800" marR="0" lvl="2" indent="0" algn="l" rtl="0">
              <a:lnSpc>
                <a:spcPct val="120000"/>
              </a:lnSpc>
              <a:spcBef>
                <a:spcPts val="400"/>
              </a:spcBef>
              <a:buClr>
                <a:schemeClr val="accent1"/>
              </a:buClr>
              <a:buFont typeface="Arial"/>
              <a:buNone/>
              <a:defRPr sz="900" b="0" i="0" u="none" strike="noStrike" cap="none">
                <a:solidFill>
                  <a:schemeClr val="dk1"/>
                </a:solidFill>
                <a:latin typeface="Questrial"/>
                <a:ea typeface="Questrial"/>
                <a:cs typeface="Questrial"/>
                <a:sym typeface="Questrial"/>
              </a:defRPr>
            </a:lvl3pPr>
            <a:lvl4pPr marL="1028700" marR="0" lvl="3"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4pPr>
            <a:lvl5pPr marL="1371600" marR="0" lvl="4"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5pPr>
            <a:lvl6pPr marL="1714500" marR="0" lvl="5"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6pPr>
            <a:lvl7pPr marL="2057400" marR="0" lvl="6"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7pPr>
            <a:lvl8pPr marL="2400300" marR="0" lvl="7"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8pPr>
            <a:lvl9pPr marL="2743200" marR="0" lvl="8" indent="0" algn="l" rtl="0">
              <a:lnSpc>
                <a:spcPct val="120000"/>
              </a:lnSpc>
              <a:spcBef>
                <a:spcPts val="400"/>
              </a:spcBef>
              <a:buClr>
                <a:schemeClr val="accent1"/>
              </a:buClr>
              <a:buFont typeface="Arial"/>
              <a:buNone/>
              <a:defRPr sz="800" b="0" i="0" u="none" strike="noStrike" cap="none">
                <a:solidFill>
                  <a:schemeClr val="dk1"/>
                </a:solidFill>
                <a:latin typeface="Questrial"/>
                <a:ea typeface="Questrial"/>
                <a:cs typeface="Questrial"/>
                <a:sym typeface="Questrial"/>
              </a:defRPr>
            </a:lvl9pPr>
          </a:lstStyle>
          <a:p>
            <a:endParaRPr/>
          </a:p>
        </p:txBody>
      </p:sp>
      <p:sp>
        <p:nvSpPr>
          <p:cNvPr id="78" name="Shape 78"/>
          <p:cNvSpPr txBox="1">
            <a:spLocks noGrp="1"/>
          </p:cNvSpPr>
          <p:nvPr>
            <p:ph type="dt" idx="10"/>
          </p:nvPr>
        </p:nvSpPr>
        <p:spPr>
          <a:xfrm>
            <a:off x="843975" y="4102391"/>
            <a:ext cx="4387200" cy="240000"/>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79" name="Shape 79"/>
          <p:cNvSpPr txBox="1">
            <a:spLocks noGrp="1"/>
          </p:cNvSpPr>
          <p:nvPr>
            <p:ph type="ftr" idx="11"/>
          </p:nvPr>
        </p:nvSpPr>
        <p:spPr>
          <a:xfrm>
            <a:off x="843975" y="238979"/>
            <a:ext cx="3658500" cy="240599"/>
          </a:xfrm>
          <a:prstGeom prst="rect">
            <a:avLst/>
          </a:prstGeom>
          <a:noFill/>
          <a:ln>
            <a:noFill/>
          </a:ln>
        </p:spPr>
        <p:txBody>
          <a:bodyPr lIns="68575" tIns="68575" rIns="68575" bIns="68575" anchor="ctr" anchorCtr="0"/>
          <a:lstStyle>
            <a:lvl1pPr marL="0" marR="0" lvl="0" indent="0" algn="l" rtl="0">
              <a:spcBef>
                <a:spcPts val="0"/>
              </a:spcBef>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None/>
              <a:defRPr sz="1400" b="0" i="0" u="none" strike="noStrike" cap="none">
                <a:solidFill>
                  <a:schemeClr val="dk1"/>
                </a:solidFill>
                <a:latin typeface="Questrial"/>
                <a:ea typeface="Questrial"/>
                <a:cs typeface="Questrial"/>
                <a:sym typeface="Questrial"/>
              </a:defRPr>
            </a:lvl9pPr>
          </a:lstStyle>
          <a:p>
            <a:endParaRPr/>
          </a:p>
        </p:txBody>
      </p:sp>
      <p:sp>
        <p:nvSpPr>
          <p:cNvPr id="80" name="Shape 80"/>
          <p:cNvSpPr txBox="1">
            <a:spLocks noGrp="1"/>
          </p:cNvSpPr>
          <p:nvPr>
            <p:ph type="sldNum" idx="12"/>
          </p:nvPr>
        </p:nvSpPr>
        <p:spPr>
          <a:xfrm>
            <a:off x="4632595"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pic>
        <p:nvPicPr>
          <p:cNvPr id="81" name="Shape 81" descr="RedHashing.emf"/>
          <p:cNvPicPr preferRelativeResize="0"/>
          <p:nvPr/>
        </p:nvPicPr>
        <p:blipFill rotWithShape="1">
          <a:blip r:embed="rId2">
            <a:alphaModFix/>
          </a:blip>
          <a:srcRect l="-115" t="474" r="48548" b="36564"/>
          <a:stretch/>
        </p:blipFill>
        <p:spPr>
          <a:xfrm>
            <a:off x="844094" y="482598"/>
            <a:ext cx="4409700" cy="1167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100000">
              <a:srgbClr val="F8F8F8"/>
            </a:gs>
          </a:gsLst>
          <a:path path="circle">
            <a:fillToRect l="50000" t="50000" r="50000" b="50000"/>
          </a:path>
          <a:tileRect/>
        </a:gradFill>
        <a:effectLst/>
      </p:bgPr>
    </p:bg>
    <p:spTree>
      <p:nvGrpSpPr>
        <p:cNvPr id="1" name="Shape 5"/>
        <p:cNvGrpSpPr/>
        <p:nvPr/>
      </p:nvGrpSpPr>
      <p:grpSpPr>
        <a:xfrm>
          <a:off x="0" y="0"/>
          <a:ext cx="0" cy="0"/>
          <a:chOff x="0" y="0"/>
          <a:chExt cx="0" cy="0"/>
        </a:xfrm>
      </p:grpSpPr>
      <p:pic>
        <p:nvPicPr>
          <p:cNvPr id="6" name="Shape 6"/>
          <p:cNvPicPr preferRelativeResize="0"/>
          <p:nvPr/>
        </p:nvPicPr>
        <p:blipFill rotWithShape="1">
          <a:blip r:embed="rId14">
            <a:alphaModFix/>
          </a:blip>
          <a:srcRect t="1538" b="-1538"/>
          <a:stretch/>
        </p:blipFill>
        <p:spPr>
          <a:xfrm>
            <a:off x="0" y="4589501"/>
            <a:ext cx="9144000" cy="557100"/>
          </a:xfrm>
          <a:prstGeom prst="rect">
            <a:avLst/>
          </a:prstGeom>
          <a:noFill/>
          <a:ln>
            <a:noFill/>
          </a:ln>
        </p:spPr>
      </p:pic>
      <p:sp>
        <p:nvSpPr>
          <p:cNvPr id="7" name="Shape 7"/>
          <p:cNvSpPr/>
          <p:nvPr/>
        </p:nvSpPr>
        <p:spPr>
          <a:xfrm>
            <a:off x="0" y="351576"/>
            <a:ext cx="9144000" cy="4235400"/>
          </a:xfrm>
          <a:prstGeom prst="rect">
            <a:avLst/>
          </a:prstGeom>
          <a:gradFill>
            <a:gsLst>
              <a:gs pos="0">
                <a:srgbClr val="DCDCE0">
                  <a:alpha val="0"/>
                </a:srgbClr>
              </a:gs>
              <a:gs pos="100000">
                <a:srgbClr val="DDDDE1"/>
              </a:gs>
            </a:gsLst>
            <a:lin ang="5400000" scaled="0"/>
          </a:gradFill>
          <a:ln>
            <a:noFill/>
          </a:ln>
        </p:spPr>
        <p:txBody>
          <a:bodyPr lIns="68575" tIns="68575" rIns="68575" bIns="68575" anchor="ctr" anchorCtr="0">
            <a:noAutofit/>
          </a:bodyPr>
          <a:lstStyle/>
          <a:p>
            <a:pPr lvl="0">
              <a:spcBef>
                <a:spcPts val="0"/>
              </a:spcBef>
              <a:buNone/>
            </a:pPr>
            <a:endParaRPr/>
          </a:p>
        </p:txBody>
      </p:sp>
      <p:cxnSp>
        <p:nvCxnSpPr>
          <p:cNvPr id="8" name="Shape 8"/>
          <p:cNvCxnSpPr/>
          <p:nvPr/>
        </p:nvCxnSpPr>
        <p:spPr>
          <a:xfrm>
            <a:off x="0" y="4590951"/>
            <a:ext cx="9144000" cy="0"/>
          </a:xfrm>
          <a:prstGeom prst="straightConnector1">
            <a:avLst/>
          </a:prstGeom>
          <a:noFill/>
          <a:ln w="12700" cap="flat" cmpd="sng">
            <a:solidFill>
              <a:srgbClr val="000001">
                <a:alpha val="20000"/>
              </a:srgbClr>
            </a:solidFill>
            <a:prstDash val="solid"/>
            <a:round/>
            <a:headEnd type="none" w="med" len="med"/>
            <a:tailEnd type="none" w="med" len="med"/>
          </a:ln>
        </p:spPr>
      </p:cxnSp>
      <p:sp>
        <p:nvSpPr>
          <p:cNvPr id="9" name="Shape 9"/>
          <p:cNvSpPr txBox="1">
            <a:spLocks noGrp="1"/>
          </p:cNvSpPr>
          <p:nvPr>
            <p:ph type="title"/>
          </p:nvPr>
        </p:nvSpPr>
        <p:spPr>
          <a:xfrm>
            <a:off x="847702" y="714993"/>
            <a:ext cx="7202400" cy="786899"/>
          </a:xfrm>
          <a:prstGeom prst="rect">
            <a:avLst/>
          </a:prstGeom>
          <a:noFill/>
          <a:ln>
            <a:noFill/>
          </a:ln>
        </p:spPr>
        <p:txBody>
          <a:bodyPr lIns="68575" tIns="68575" rIns="68575" bIns="68575" anchor="t" anchorCtr="0"/>
          <a:lstStyle>
            <a:lvl1pPr marL="0" marR="0" lvl="0" indent="0" algn="l" rtl="0">
              <a:lnSpc>
                <a:spcPct val="90000"/>
              </a:lnSpc>
              <a:spcBef>
                <a:spcPts val="0"/>
              </a:spcBef>
              <a:buClr>
                <a:schemeClr val="dk1"/>
              </a:buClr>
              <a:buSzPct val="45833"/>
              <a:buFont typeface="Questrial"/>
              <a:buNone/>
              <a:defRPr sz="2400" b="0" i="0" u="none" strike="noStrike" cap="none">
                <a:solidFill>
                  <a:schemeClr val="dk1"/>
                </a:solidFill>
                <a:latin typeface="Questrial"/>
                <a:ea typeface="Questrial"/>
                <a:cs typeface="Questrial"/>
                <a:sym typeface="Questrial"/>
              </a:defRPr>
            </a:lvl1pPr>
            <a:lvl2pPr lvl="1" indent="0">
              <a:spcBef>
                <a:spcPts val="0"/>
              </a:spcBef>
              <a:buSzPct val="78571"/>
              <a:buNone/>
              <a:defRPr sz="1400"/>
            </a:lvl2pPr>
            <a:lvl3pPr lvl="2" indent="0">
              <a:spcBef>
                <a:spcPts val="0"/>
              </a:spcBef>
              <a:buSzPct val="78571"/>
              <a:buNone/>
              <a:defRPr sz="1400"/>
            </a:lvl3pPr>
            <a:lvl4pPr lvl="3" indent="0">
              <a:spcBef>
                <a:spcPts val="0"/>
              </a:spcBef>
              <a:buSzPct val="78571"/>
              <a:buNone/>
              <a:defRPr sz="1400"/>
            </a:lvl4pPr>
            <a:lvl5pPr lvl="4" indent="0">
              <a:spcBef>
                <a:spcPts val="0"/>
              </a:spcBef>
              <a:buSzPct val="78571"/>
              <a:buNone/>
              <a:defRPr sz="1400"/>
            </a:lvl5pPr>
            <a:lvl6pPr lvl="5" indent="0">
              <a:spcBef>
                <a:spcPts val="0"/>
              </a:spcBef>
              <a:buSzPct val="78571"/>
              <a:buNone/>
              <a:defRPr sz="1400"/>
            </a:lvl6pPr>
            <a:lvl7pPr lvl="6" indent="0">
              <a:spcBef>
                <a:spcPts val="0"/>
              </a:spcBef>
              <a:buSzPct val="78571"/>
              <a:buNone/>
              <a:defRPr sz="1400"/>
            </a:lvl7pPr>
            <a:lvl8pPr lvl="7" indent="0">
              <a:spcBef>
                <a:spcPts val="0"/>
              </a:spcBef>
              <a:buSzPct val="78571"/>
              <a:buNone/>
              <a:defRPr sz="1400"/>
            </a:lvl8pPr>
            <a:lvl9pPr lvl="8" indent="0">
              <a:spcBef>
                <a:spcPts val="0"/>
              </a:spcBef>
              <a:buSzPct val="78571"/>
              <a:buNone/>
              <a:defRPr sz="1400"/>
            </a:lvl9pPr>
          </a:lstStyle>
          <a:p>
            <a:endParaRPr/>
          </a:p>
        </p:txBody>
      </p:sp>
      <p:sp>
        <p:nvSpPr>
          <p:cNvPr id="10" name="Shape 10"/>
          <p:cNvSpPr txBox="1">
            <a:spLocks noGrp="1"/>
          </p:cNvSpPr>
          <p:nvPr>
            <p:ph type="body" idx="1"/>
          </p:nvPr>
        </p:nvSpPr>
        <p:spPr>
          <a:xfrm>
            <a:off x="847702" y="1628826"/>
            <a:ext cx="7202400" cy="2470800"/>
          </a:xfrm>
          <a:prstGeom prst="rect">
            <a:avLst/>
          </a:prstGeom>
          <a:noFill/>
          <a:ln>
            <a:noFill/>
          </a:ln>
        </p:spPr>
        <p:txBody>
          <a:bodyPr lIns="68575" tIns="68575" rIns="68575" bIns="68575" anchor="t" anchorCtr="0"/>
          <a:lstStyle>
            <a:lvl1pPr marL="177800" marR="0" lvl="0" indent="-76200" algn="l" rtl="0">
              <a:lnSpc>
                <a:spcPct val="120000"/>
              </a:lnSpc>
              <a:spcBef>
                <a:spcPts val="800"/>
              </a:spcBef>
              <a:buClr>
                <a:schemeClr val="accent1"/>
              </a:buClr>
              <a:buSzPct val="100000"/>
              <a:buFont typeface="Arial"/>
              <a:buChar char="•"/>
              <a:defRPr sz="1500" b="0" i="0" u="none" strike="noStrike" cap="none">
                <a:solidFill>
                  <a:schemeClr val="dk1"/>
                </a:solidFill>
                <a:latin typeface="Questrial"/>
                <a:ea typeface="Questrial"/>
                <a:cs typeface="Questrial"/>
                <a:sym typeface="Questrial"/>
              </a:defRPr>
            </a:lvl1pPr>
            <a:lvl2pPr marL="520700" marR="0" lvl="1" indent="-88900" algn="l" rtl="0">
              <a:lnSpc>
                <a:spcPct val="120000"/>
              </a:lnSpc>
              <a:spcBef>
                <a:spcPts val="400"/>
              </a:spcBef>
              <a:buClr>
                <a:schemeClr val="accent1"/>
              </a:buClr>
              <a:buSzPct val="100000"/>
              <a:buFont typeface="Arial"/>
              <a:buChar char="•"/>
              <a:defRPr sz="1400" b="0" i="0" u="none" strike="noStrike" cap="none">
                <a:solidFill>
                  <a:schemeClr val="dk1"/>
                </a:solidFill>
                <a:latin typeface="Questrial"/>
                <a:ea typeface="Questrial"/>
                <a:cs typeface="Questrial"/>
                <a:sym typeface="Questrial"/>
              </a:defRPr>
            </a:lvl2pPr>
            <a:lvl3pPr marL="863600" marR="0" lvl="2" indent="-101600" algn="l" rtl="0">
              <a:lnSpc>
                <a:spcPct val="120000"/>
              </a:lnSpc>
              <a:spcBef>
                <a:spcPts val="400"/>
              </a:spcBef>
              <a:buClr>
                <a:schemeClr val="accent1"/>
              </a:buClr>
              <a:buSzPct val="100000"/>
              <a:buFont typeface="Arial"/>
              <a:buChar char="•"/>
              <a:defRPr sz="1200" b="0" i="0" u="none" strike="noStrike" cap="none">
                <a:solidFill>
                  <a:schemeClr val="dk1"/>
                </a:solidFill>
                <a:latin typeface="Questrial"/>
                <a:ea typeface="Questrial"/>
                <a:cs typeface="Questrial"/>
                <a:sym typeface="Questrial"/>
              </a:defRPr>
            </a:lvl3pPr>
            <a:lvl4pPr marL="1206500" marR="0" lvl="3" indent="-114300" algn="l" rtl="0">
              <a:lnSpc>
                <a:spcPct val="120000"/>
              </a:lnSpc>
              <a:spcBef>
                <a:spcPts val="400"/>
              </a:spcBef>
              <a:buClr>
                <a:schemeClr val="accent1"/>
              </a:buClr>
              <a:buSzPct val="100000"/>
              <a:buFont typeface="Arial"/>
              <a:buChar char="•"/>
              <a:defRPr sz="1100" b="0" i="0" u="none" strike="noStrike" cap="none">
                <a:solidFill>
                  <a:schemeClr val="dk1"/>
                </a:solidFill>
                <a:latin typeface="Questrial"/>
                <a:ea typeface="Questrial"/>
                <a:cs typeface="Questrial"/>
                <a:sym typeface="Questrial"/>
              </a:defRPr>
            </a:lvl4pPr>
            <a:lvl5pPr marL="1549400" marR="0" lvl="4"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5pPr>
            <a:lvl6pPr marL="1892300" marR="0" lvl="5"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6pPr>
            <a:lvl7pPr marL="2235200" marR="0" lvl="6"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7pPr>
            <a:lvl8pPr marL="2578100" marR="0" lvl="7"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8pPr>
            <a:lvl9pPr marL="2921000" marR="0" lvl="8" indent="-114300" algn="l" rtl="0">
              <a:lnSpc>
                <a:spcPct val="120000"/>
              </a:lnSpc>
              <a:spcBef>
                <a:spcPts val="400"/>
              </a:spcBef>
              <a:buClr>
                <a:schemeClr val="accent1"/>
              </a:buClr>
              <a:buSzPct val="100000"/>
              <a:buFont typeface="Arial"/>
              <a:buChar char="•"/>
              <a:defRPr sz="900" b="0" i="0" u="none" strike="noStrike" cap="none">
                <a:solidFill>
                  <a:schemeClr val="dk1"/>
                </a:solidFill>
                <a:latin typeface="Questrial"/>
                <a:ea typeface="Questrial"/>
                <a:cs typeface="Questrial"/>
                <a:sym typeface="Questrial"/>
              </a:defRPr>
            </a:lvl9pPr>
          </a:lstStyle>
          <a:p>
            <a:endParaRPr/>
          </a:p>
        </p:txBody>
      </p:sp>
      <p:sp>
        <p:nvSpPr>
          <p:cNvPr id="11" name="Shape 11"/>
          <p:cNvSpPr txBox="1">
            <a:spLocks noGrp="1"/>
          </p:cNvSpPr>
          <p:nvPr>
            <p:ph type="dt" idx="10"/>
          </p:nvPr>
        </p:nvSpPr>
        <p:spPr>
          <a:xfrm>
            <a:off x="5424622" y="247777"/>
            <a:ext cx="1886400" cy="231900"/>
          </a:xfrm>
          <a:prstGeom prst="rect">
            <a:avLst/>
          </a:prstGeom>
          <a:noFill/>
          <a:ln>
            <a:noFill/>
          </a:ln>
        </p:spPr>
        <p:txBody>
          <a:bodyPr lIns="68575" tIns="68575" rIns="68575" bIns="68575" anchor="ctr" anchorCtr="0"/>
          <a:lstStyle>
            <a:lvl1pPr marL="0" marR="0" lvl="0" indent="0" algn="r" rtl="0">
              <a:spcBef>
                <a:spcPts val="0"/>
              </a:spcBef>
              <a:buSzPct val="137500"/>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SzPct val="78571"/>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SzPct val="78571"/>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SzPct val="78571"/>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SzPct val="78571"/>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SzPct val="78571"/>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SzPct val="78571"/>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SzPct val="78571"/>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SzPct val="78571"/>
              <a:buNone/>
              <a:defRPr sz="1400" b="0" i="0" u="none" strike="noStrike" cap="none">
                <a:solidFill>
                  <a:schemeClr val="dk1"/>
                </a:solidFill>
                <a:latin typeface="Questrial"/>
                <a:ea typeface="Questrial"/>
                <a:cs typeface="Questrial"/>
                <a:sym typeface="Questrial"/>
              </a:defRPr>
            </a:lvl9pPr>
          </a:lstStyle>
          <a:p>
            <a:endParaRPr/>
          </a:p>
        </p:txBody>
      </p:sp>
      <p:sp>
        <p:nvSpPr>
          <p:cNvPr id="12" name="Shape 12"/>
          <p:cNvSpPr txBox="1">
            <a:spLocks noGrp="1"/>
          </p:cNvSpPr>
          <p:nvPr>
            <p:ph type="ftr" idx="11"/>
          </p:nvPr>
        </p:nvSpPr>
        <p:spPr>
          <a:xfrm>
            <a:off x="847702" y="246980"/>
            <a:ext cx="4454100" cy="231900"/>
          </a:xfrm>
          <a:prstGeom prst="rect">
            <a:avLst/>
          </a:prstGeom>
          <a:noFill/>
          <a:ln>
            <a:noFill/>
          </a:ln>
        </p:spPr>
        <p:txBody>
          <a:bodyPr lIns="68575" tIns="68575" rIns="68575" bIns="68575" anchor="ctr" anchorCtr="0"/>
          <a:lstStyle>
            <a:lvl1pPr marL="0" marR="0" lvl="0" indent="0" algn="l" rtl="0">
              <a:spcBef>
                <a:spcPts val="0"/>
              </a:spcBef>
              <a:buSzPct val="137500"/>
              <a:buNone/>
              <a:defRPr sz="800" b="0" i="0" u="none" strike="noStrike" cap="none">
                <a:solidFill>
                  <a:srgbClr val="888888"/>
                </a:solidFill>
                <a:latin typeface="Questrial"/>
                <a:ea typeface="Questrial"/>
                <a:cs typeface="Questrial"/>
                <a:sym typeface="Questrial"/>
              </a:defRPr>
            </a:lvl1pPr>
            <a:lvl2pPr marL="342900" marR="0" lvl="1" indent="0" algn="l" rtl="0">
              <a:spcBef>
                <a:spcPts val="0"/>
              </a:spcBef>
              <a:buSzPct val="78571"/>
              <a:buNone/>
              <a:defRPr sz="1400" b="0" i="0" u="none" strike="noStrike" cap="none">
                <a:solidFill>
                  <a:schemeClr val="dk1"/>
                </a:solidFill>
                <a:latin typeface="Questrial"/>
                <a:ea typeface="Questrial"/>
                <a:cs typeface="Questrial"/>
                <a:sym typeface="Questrial"/>
              </a:defRPr>
            </a:lvl2pPr>
            <a:lvl3pPr marL="685800" marR="0" lvl="2" indent="0" algn="l" rtl="0">
              <a:spcBef>
                <a:spcPts val="0"/>
              </a:spcBef>
              <a:buSzPct val="78571"/>
              <a:buNone/>
              <a:defRPr sz="1400" b="0" i="0" u="none" strike="noStrike" cap="none">
                <a:solidFill>
                  <a:schemeClr val="dk1"/>
                </a:solidFill>
                <a:latin typeface="Questrial"/>
                <a:ea typeface="Questrial"/>
                <a:cs typeface="Questrial"/>
                <a:sym typeface="Questrial"/>
              </a:defRPr>
            </a:lvl3pPr>
            <a:lvl4pPr marL="1028700" marR="0" lvl="3" indent="0" algn="l" rtl="0">
              <a:spcBef>
                <a:spcPts val="0"/>
              </a:spcBef>
              <a:buSzPct val="78571"/>
              <a:buNone/>
              <a:defRPr sz="1400" b="0" i="0" u="none" strike="noStrike" cap="none">
                <a:solidFill>
                  <a:schemeClr val="dk1"/>
                </a:solidFill>
                <a:latin typeface="Questrial"/>
                <a:ea typeface="Questrial"/>
                <a:cs typeface="Questrial"/>
                <a:sym typeface="Questrial"/>
              </a:defRPr>
            </a:lvl4pPr>
            <a:lvl5pPr marL="1371600" marR="0" lvl="4" indent="0" algn="l" rtl="0">
              <a:spcBef>
                <a:spcPts val="0"/>
              </a:spcBef>
              <a:buSzPct val="78571"/>
              <a:buNone/>
              <a:defRPr sz="1400" b="0" i="0" u="none" strike="noStrike" cap="none">
                <a:solidFill>
                  <a:schemeClr val="dk1"/>
                </a:solidFill>
                <a:latin typeface="Questrial"/>
                <a:ea typeface="Questrial"/>
                <a:cs typeface="Questrial"/>
                <a:sym typeface="Questrial"/>
              </a:defRPr>
            </a:lvl5pPr>
            <a:lvl6pPr marL="1714500" marR="0" lvl="5" indent="0" algn="l" rtl="0">
              <a:spcBef>
                <a:spcPts val="0"/>
              </a:spcBef>
              <a:buSzPct val="78571"/>
              <a:buNone/>
              <a:defRPr sz="1400" b="0" i="0" u="none" strike="noStrike" cap="none">
                <a:solidFill>
                  <a:schemeClr val="dk1"/>
                </a:solidFill>
                <a:latin typeface="Questrial"/>
                <a:ea typeface="Questrial"/>
                <a:cs typeface="Questrial"/>
                <a:sym typeface="Questrial"/>
              </a:defRPr>
            </a:lvl6pPr>
            <a:lvl7pPr marL="2057400" marR="0" lvl="6" indent="0" algn="l" rtl="0">
              <a:spcBef>
                <a:spcPts val="0"/>
              </a:spcBef>
              <a:buSzPct val="78571"/>
              <a:buNone/>
              <a:defRPr sz="1400" b="0" i="0" u="none" strike="noStrike" cap="none">
                <a:solidFill>
                  <a:schemeClr val="dk1"/>
                </a:solidFill>
                <a:latin typeface="Questrial"/>
                <a:ea typeface="Questrial"/>
                <a:cs typeface="Questrial"/>
                <a:sym typeface="Questrial"/>
              </a:defRPr>
            </a:lvl7pPr>
            <a:lvl8pPr marL="2400300" marR="0" lvl="7" indent="0" algn="l" rtl="0">
              <a:spcBef>
                <a:spcPts val="0"/>
              </a:spcBef>
              <a:buSzPct val="78571"/>
              <a:buNone/>
              <a:defRPr sz="1400" b="0" i="0" u="none" strike="noStrike" cap="none">
                <a:solidFill>
                  <a:schemeClr val="dk1"/>
                </a:solidFill>
                <a:latin typeface="Questrial"/>
                <a:ea typeface="Questrial"/>
                <a:cs typeface="Questrial"/>
                <a:sym typeface="Questrial"/>
              </a:defRPr>
            </a:lvl8pPr>
            <a:lvl9pPr marL="2743200" marR="0" lvl="8" indent="0" algn="l" rtl="0">
              <a:spcBef>
                <a:spcPts val="0"/>
              </a:spcBef>
              <a:buSzPct val="78571"/>
              <a:buNone/>
              <a:defRPr sz="1400" b="0" i="0" u="none" strike="noStrike" cap="none">
                <a:solidFill>
                  <a:schemeClr val="dk1"/>
                </a:solidFill>
                <a:latin typeface="Questrial"/>
                <a:ea typeface="Questrial"/>
                <a:cs typeface="Questrial"/>
                <a:sym typeface="Questrial"/>
              </a:defRPr>
            </a:lvl9pPr>
          </a:lstStyle>
          <a:p>
            <a:endParaRPr/>
          </a:p>
        </p:txBody>
      </p:sp>
      <p:sp>
        <p:nvSpPr>
          <p:cNvPr id="13" name="Shape 13"/>
          <p:cNvSpPr txBox="1">
            <a:spLocks noGrp="1"/>
          </p:cNvSpPr>
          <p:nvPr>
            <p:ph type="sldNum" idx="12"/>
          </p:nvPr>
        </p:nvSpPr>
        <p:spPr>
          <a:xfrm>
            <a:off x="7438556" y="103055"/>
            <a:ext cx="608400" cy="377700"/>
          </a:xfrm>
          <a:prstGeom prst="rect">
            <a:avLst/>
          </a:prstGeom>
          <a:noFill/>
          <a:ln>
            <a:noFill/>
          </a:ln>
        </p:spPr>
        <p:txBody>
          <a:bodyPr lIns="68575" tIns="34275" rIns="68575" bIns="34275" anchor="t" anchorCtr="0">
            <a:noAutofit/>
          </a:bodyPr>
          <a:lstStyle/>
          <a:p>
            <a:pPr marL="0" marR="0" lvl="0" indent="0" algn="r" rtl="0">
              <a:spcBef>
                <a:spcPts val="0"/>
              </a:spcBef>
              <a:buSzPct val="25000"/>
              <a:buNone/>
            </a:pPr>
            <a:fld id="{00000000-1234-1234-1234-123412341234}" type="slidenum">
              <a:rPr lang="en" sz="2100" b="0" i="0" u="none" strike="noStrike" cap="none">
                <a:solidFill>
                  <a:schemeClr val="accent1"/>
                </a:solidFill>
                <a:latin typeface="Questrial"/>
                <a:ea typeface="Questrial"/>
                <a:cs typeface="Questrial"/>
                <a:sym typeface="Questrial"/>
              </a:rPr>
              <a:t>‹#›</a:t>
            </a:fld>
            <a:endParaRPr lang="en" sz="2100" b="0" i="0" u="none" strike="noStrike" cap="none">
              <a:solidFill>
                <a:schemeClr val="accent1"/>
              </a:solidFill>
              <a:latin typeface="Questrial"/>
              <a:ea typeface="Questrial"/>
              <a:cs typeface="Questrial"/>
              <a:sym typeface="Quest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Shape 103"/>
        <p:cNvGrpSpPr/>
        <p:nvPr/>
      </p:nvGrpSpPr>
      <p:grpSpPr>
        <a:xfrm>
          <a:off x="0" y="0"/>
          <a:ext cx="0" cy="0"/>
          <a:chOff x="0" y="0"/>
          <a:chExt cx="0" cy="0"/>
        </a:xfrm>
      </p:grpSpPr>
      <p:sp>
        <p:nvSpPr>
          <p:cNvPr id="104" name="Shape 104"/>
          <p:cNvSpPr txBox="1">
            <a:spLocks noGrp="1"/>
          </p:cNvSpPr>
          <p:nvPr>
            <p:ph type="ctrTitle"/>
          </p:nvPr>
        </p:nvSpPr>
        <p:spPr>
          <a:xfrm>
            <a:off x="668127" y="733209"/>
            <a:ext cx="6477900" cy="1963800"/>
          </a:xfrm>
          <a:prstGeom prst="rect">
            <a:avLst/>
          </a:prstGeom>
        </p:spPr>
        <p:txBody>
          <a:bodyPr lIns="68575" tIns="68575" rIns="68575" bIns="68575" anchor="b" anchorCtr="0">
            <a:noAutofit/>
          </a:bodyPr>
          <a:lstStyle/>
          <a:p>
            <a:pPr lvl="0">
              <a:spcBef>
                <a:spcPts val="0"/>
              </a:spcBef>
              <a:buNone/>
            </a:pPr>
            <a:r>
              <a:rPr lang="en">
                <a:latin typeface="Times New Roman"/>
                <a:ea typeface="Times New Roman"/>
                <a:cs typeface="Times New Roman"/>
                <a:sym typeface="Times New Roman"/>
              </a:rPr>
              <a:t>AP World</a:t>
            </a:r>
          </a:p>
          <a:p>
            <a:pPr lvl="0" rtl="0">
              <a:spcBef>
                <a:spcPts val="0"/>
              </a:spcBef>
              <a:buNone/>
            </a:pPr>
            <a:r>
              <a:rPr lang="en" sz="1800">
                <a:latin typeface="Times New Roman"/>
                <a:ea typeface="Times New Roman"/>
                <a:cs typeface="Times New Roman"/>
                <a:sym typeface="Times New Roman"/>
              </a:rPr>
              <a:t>8000 BCE – 600 BCE Technological and Environmental Transformations</a:t>
            </a:r>
          </a:p>
        </p:txBody>
      </p:sp>
      <p:sp>
        <p:nvSpPr>
          <p:cNvPr id="105" name="Shape 105"/>
          <p:cNvSpPr txBox="1">
            <a:spLocks noGrp="1"/>
          </p:cNvSpPr>
          <p:nvPr>
            <p:ph type="subTitle" idx="1"/>
          </p:nvPr>
        </p:nvSpPr>
        <p:spPr>
          <a:xfrm>
            <a:off x="668128" y="3065350"/>
            <a:ext cx="6477900" cy="803399"/>
          </a:xfrm>
          <a:prstGeom prst="rect">
            <a:avLst/>
          </a:prstGeom>
        </p:spPr>
        <p:txBody>
          <a:bodyPr lIns="68575" tIns="68575" rIns="68575" bIns="68575" anchor="t" anchorCtr="0">
            <a:noAutofit/>
          </a:bodyPr>
          <a:lstStyle/>
          <a:p>
            <a:pPr lvl="0" rtl="0">
              <a:spcBef>
                <a:spcPts val="0"/>
              </a:spcBef>
              <a:buNone/>
            </a:pPr>
            <a:r>
              <a:rPr lang="en">
                <a:latin typeface="Times New Roman"/>
                <a:ea typeface="Times New Roman"/>
                <a:cs typeface="Times New Roman"/>
                <a:sym typeface="Times New Roman"/>
              </a:rPr>
              <a:t>Jake Walsh,Sean Dickenson, Gabriella Farneti, Riley Veazey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311700" y="80800"/>
            <a:ext cx="8520600" cy="572700"/>
          </a:xfrm>
          <a:prstGeom prst="rect">
            <a:avLst/>
          </a:prstGeom>
        </p:spPr>
        <p:txBody>
          <a:bodyPr lIns="68575" tIns="68575" rIns="68575" bIns="68575" anchor="t" anchorCtr="0">
            <a:noAutofit/>
          </a:bodyPr>
          <a:lstStyle/>
          <a:p>
            <a:pPr lvl="0">
              <a:spcBef>
                <a:spcPts val="0"/>
              </a:spcBef>
              <a:buNone/>
            </a:pPr>
            <a:r>
              <a:rPr lang="en"/>
              <a:t>Neolithic Revolution 10,000 BCE</a:t>
            </a:r>
          </a:p>
        </p:txBody>
      </p:sp>
      <p:sp>
        <p:nvSpPr>
          <p:cNvPr id="111" name="Shape 111"/>
          <p:cNvSpPr txBox="1">
            <a:spLocks noGrp="1"/>
          </p:cNvSpPr>
          <p:nvPr>
            <p:ph type="body" idx="1"/>
          </p:nvPr>
        </p:nvSpPr>
        <p:spPr>
          <a:xfrm>
            <a:off x="311700" y="468475"/>
            <a:ext cx="8520600" cy="3416400"/>
          </a:xfrm>
          <a:prstGeom prst="rect">
            <a:avLst/>
          </a:prstGeom>
        </p:spPr>
        <p:txBody>
          <a:bodyPr lIns="68575" tIns="68575" rIns="68575" bIns="68575" anchor="t" anchorCtr="0">
            <a:noAutofit/>
          </a:bodyPr>
          <a:lstStyle/>
          <a:p>
            <a:pPr lvl="0">
              <a:spcBef>
                <a:spcPts val="0"/>
              </a:spcBef>
              <a:buNone/>
            </a:pPr>
            <a:r>
              <a:rPr lang="en"/>
              <a:t>The Neolithic revolution is a revolution of agriculture in the domestication of plants and animals, of permanent settlement, and agricultural farming. The Neolithic revolution brought kingdoms and towns because of the fact of permanent settlement. But this permanent settlement was mostly because of the large food surplus towns and villages were now having. Before having to search miles and miles to find food, now they were just growing it and led to where we are today as a post industrialized world. </a:t>
            </a:r>
          </a:p>
          <a:p>
            <a:pPr lvl="0">
              <a:spcBef>
                <a:spcPts val="0"/>
              </a:spcBef>
              <a:buNone/>
            </a:pPr>
            <a:r>
              <a:rPr lang="en"/>
              <a:t>This relates to multiple AP World Themes but mostly to AP World Theme #1 Interaction between humans and the environment because of the patterns of technology and settlement in the world at this time. Major settlements were created because of the technology of farming and building secure structures. It also relates to AP World Theme #4 Creation, expansion, and interaction of economic systems because this revolution brought agricultural production in the form of a huge food surplus. This food surplus brought settlement and made populations to get bigger to make new technologies and for more revolution to emerge and the starting of the world we know today.</a:t>
            </a:r>
          </a:p>
          <a:p>
            <a:pPr lvl="0">
              <a:spcBef>
                <a:spcPts val="0"/>
              </a:spcBef>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11700" y="-105750"/>
            <a:ext cx="8520600" cy="572700"/>
          </a:xfrm>
          <a:prstGeom prst="rect">
            <a:avLst/>
          </a:prstGeom>
        </p:spPr>
        <p:txBody>
          <a:bodyPr lIns="68575" tIns="68575" rIns="68575" bIns="68575" anchor="t" anchorCtr="0">
            <a:noAutofit/>
          </a:bodyPr>
          <a:lstStyle/>
          <a:p>
            <a:pPr lvl="0">
              <a:spcBef>
                <a:spcPts val="0"/>
              </a:spcBef>
              <a:buNone/>
            </a:pPr>
            <a:r>
              <a:rPr lang="en"/>
              <a:t>Bronze Age 3000 BCE</a:t>
            </a:r>
          </a:p>
        </p:txBody>
      </p:sp>
      <p:sp>
        <p:nvSpPr>
          <p:cNvPr id="117" name="Shape 117"/>
          <p:cNvSpPr txBox="1">
            <a:spLocks noGrp="1"/>
          </p:cNvSpPr>
          <p:nvPr>
            <p:ph type="body" idx="1"/>
          </p:nvPr>
        </p:nvSpPr>
        <p:spPr>
          <a:xfrm>
            <a:off x="311700" y="188400"/>
            <a:ext cx="8520600" cy="3416400"/>
          </a:xfrm>
          <a:prstGeom prst="rect">
            <a:avLst/>
          </a:prstGeom>
        </p:spPr>
        <p:txBody>
          <a:bodyPr lIns="68575" tIns="68575" rIns="68575" bIns="68575" anchor="t" anchorCtr="0">
            <a:noAutofit/>
          </a:bodyPr>
          <a:lstStyle/>
          <a:p>
            <a:pPr lvl="0">
              <a:spcBef>
                <a:spcPts val="0"/>
              </a:spcBef>
              <a:buNone/>
            </a:pPr>
            <a:r>
              <a:rPr lang="en" sz="1800"/>
              <a:t>The “Bronze Age” gets its name because of the new abundant weage of bronze, in many regions. It was a period of extensive use of metal and developing trade world wide. According to findings by modern archaeologists, evidence has been discovered about the culture in Mesopotamia and Egypt developed the earliest writing systems.</a:t>
            </a:r>
          </a:p>
          <a:p>
            <a:pPr lvl="0" rtl="0">
              <a:spcBef>
                <a:spcPts val="0"/>
              </a:spcBef>
              <a:buNone/>
            </a:pPr>
            <a:r>
              <a:rPr lang="en" sz="1400"/>
              <a:t>The bronze age relates to multiple AP World Themes. One of the AP World Themes that it applies too is #4 Creation, expansion, and interaction of economic systems, because of the fact it brought economies and countries together to share their ideas and goods that they had. This brought “industrialization” in a bronze perspective by making more advanced and goods which brought trading to life. Another theme that it applies too is AP World Theme number #1interaction between humans and the environments  because by the development and the new technologies the bronze age brought the more stable and permanent settlement there was. Lastly this applies to AP World Theme #2 Development and interaction of cultures, because by trading and the spreading of weapons and ideas cultures interacted and changed forever because of all the advances and the fact that arts with literature were being invented in all these ideas.</a:t>
            </a:r>
          </a:p>
          <a:p>
            <a:pPr lvl="0" rt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240650" y="-88850"/>
            <a:ext cx="8520600" cy="572700"/>
          </a:xfrm>
          <a:prstGeom prst="rect">
            <a:avLst/>
          </a:prstGeom>
        </p:spPr>
        <p:txBody>
          <a:bodyPr lIns="68575" tIns="68575" rIns="68575" bIns="68575" anchor="t" anchorCtr="0">
            <a:noAutofit/>
          </a:bodyPr>
          <a:lstStyle/>
          <a:p>
            <a:pPr lvl="0">
              <a:spcBef>
                <a:spcPts val="0"/>
              </a:spcBef>
              <a:buNone/>
            </a:pPr>
            <a:r>
              <a:rPr lang="en"/>
              <a:t>Hammurabi’s Code 18th CBCE</a:t>
            </a:r>
          </a:p>
        </p:txBody>
      </p:sp>
      <p:sp>
        <p:nvSpPr>
          <p:cNvPr id="123" name="Shape 123"/>
          <p:cNvSpPr txBox="1">
            <a:spLocks noGrp="1"/>
          </p:cNvSpPr>
          <p:nvPr>
            <p:ph type="body" idx="1"/>
          </p:nvPr>
        </p:nvSpPr>
        <p:spPr>
          <a:xfrm>
            <a:off x="142925" y="483850"/>
            <a:ext cx="8520600" cy="3416400"/>
          </a:xfrm>
          <a:prstGeom prst="rect">
            <a:avLst/>
          </a:prstGeom>
        </p:spPr>
        <p:txBody>
          <a:bodyPr lIns="68575" tIns="68575" rIns="68575" bIns="68575" anchor="t" anchorCtr="0">
            <a:noAutofit/>
          </a:bodyPr>
          <a:lstStyle/>
          <a:p>
            <a:pPr lvl="0">
              <a:spcBef>
                <a:spcPts val="0"/>
              </a:spcBef>
              <a:buNone/>
            </a:pPr>
            <a:r>
              <a:rPr lang="en" sz="1600"/>
              <a:t>Hammurabi’s code was created by the 6th Century Babylonian King, Hammurabi. The code contains 282 laws with scaled punishments. Many of the punishments severity dependent on social status. Nearly half of the code dealt with matters of contract. Other provisions were laws concerning transaction (Example: liability of a builder for a house that collapses). One third of the code dealt with issues concerning household issues. Discovered in 1901, by modern archaeologists, it is the oldest deciphered writing in the world. This was a major political development, one for the oldest recorded pieces of laws.  </a:t>
            </a:r>
          </a:p>
          <a:p>
            <a:pPr lvl="0" rtl="0">
              <a:spcBef>
                <a:spcPts val="0"/>
              </a:spcBef>
              <a:buNone/>
            </a:pPr>
            <a:r>
              <a:rPr lang="en" sz="1400"/>
              <a:t>This applies multiple  AP World Theme and mostly too #3 State-building and forms of government, because this is one of the first ever written laws in government. This set a standard on how kingdoms, empires, and civilizations should be run with a set of codes and laws which kept everything in place. It shows political structures and forms of governance. Because of the time period this also applies to AP Theme #1 Interaction between humans and the environment because this code of laws showed that the Babylonian kingdom is settled and because all of the advancements that had already happened led to the fact these laws were set in stone because of the settlement they have built over the years.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11700" y="445025"/>
            <a:ext cx="8520600" cy="572700"/>
          </a:xfrm>
          <a:prstGeom prst="rect">
            <a:avLst/>
          </a:prstGeom>
        </p:spPr>
        <p:txBody>
          <a:bodyPr lIns="68575" tIns="68575" rIns="68575" bIns="68575" anchor="t" anchorCtr="0">
            <a:noAutofit/>
          </a:bodyPr>
          <a:lstStyle/>
          <a:p>
            <a:pPr lvl="0">
              <a:spcBef>
                <a:spcPts val="0"/>
              </a:spcBef>
              <a:buNone/>
            </a:pPr>
            <a:r>
              <a:rPr lang="en"/>
              <a:t>Shang Dynasty 1600 BCE - 1046 BCE</a:t>
            </a:r>
          </a:p>
        </p:txBody>
      </p:sp>
      <p:sp>
        <p:nvSpPr>
          <p:cNvPr id="129" name="Shape 129"/>
          <p:cNvSpPr txBox="1">
            <a:spLocks noGrp="1"/>
          </p:cNvSpPr>
          <p:nvPr>
            <p:ph type="body" idx="1"/>
          </p:nvPr>
        </p:nvSpPr>
        <p:spPr>
          <a:xfrm>
            <a:off x="311700" y="1017725"/>
            <a:ext cx="8520600" cy="3416400"/>
          </a:xfrm>
          <a:prstGeom prst="rect">
            <a:avLst/>
          </a:prstGeom>
        </p:spPr>
        <p:txBody>
          <a:bodyPr lIns="68575" tIns="68575" rIns="68575" bIns="68575" anchor="t" anchorCtr="0">
            <a:noAutofit/>
          </a:bodyPr>
          <a:lstStyle/>
          <a:p>
            <a:pPr lvl="0">
              <a:spcBef>
                <a:spcPts val="0"/>
              </a:spcBef>
              <a:buNone/>
            </a:pPr>
            <a:r>
              <a:rPr lang="en"/>
              <a:t>The Shang Dynasty made many cultural advances.  They industrialized bronze castings.  This was due to advances in technology at the time.</a:t>
            </a:r>
          </a:p>
          <a:p>
            <a:pPr lvl="0">
              <a:spcBef>
                <a:spcPts val="0"/>
              </a:spcBef>
              <a:buNone/>
            </a:pPr>
            <a:r>
              <a:rPr lang="en"/>
              <a:t>The Shang Dynasty was also the first dynasty of China that created their own stable government.</a:t>
            </a:r>
          </a:p>
          <a:p>
            <a:pPr lvl="0">
              <a:spcBef>
                <a:spcPts val="0"/>
              </a:spcBef>
              <a:buNone/>
            </a:pPr>
            <a:endParaRPr/>
          </a:p>
          <a:p>
            <a:pPr lvl="0" rtl="0">
              <a:spcBef>
                <a:spcPts val="0"/>
              </a:spcBef>
              <a:buNone/>
            </a:pPr>
            <a:r>
              <a:rPr lang="en"/>
              <a:t>The Shang Dynasty relates to multiple AP World Themes.  It relates to AP World Theme 1, Interaction between humans and the environment, and AP World Theme 3, State-building and forms of government.  This is due to the technological advances that lead to the progressions in bronze castings at this time.   Lastly, this  relates to AP World Theme 3 because the Shang Dynasty was the first Dynasty of China that created a stable government.</a:t>
            </a:r>
          </a:p>
          <a:p>
            <a:pPr lvl="0" rt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311700" y="59900"/>
            <a:ext cx="8520600" cy="572700"/>
          </a:xfrm>
          <a:prstGeom prst="rect">
            <a:avLst/>
          </a:prstGeom>
        </p:spPr>
        <p:txBody>
          <a:bodyPr lIns="68575" tIns="68575" rIns="68575" bIns="68575" anchor="t" anchorCtr="0">
            <a:noAutofit/>
          </a:bodyPr>
          <a:lstStyle/>
          <a:p>
            <a:pPr lvl="0">
              <a:spcBef>
                <a:spcPts val="0"/>
              </a:spcBef>
              <a:buNone/>
            </a:pPr>
            <a:r>
              <a:rPr lang="en"/>
              <a:t>Iron Age 1300 BCE</a:t>
            </a:r>
          </a:p>
        </p:txBody>
      </p:sp>
      <p:sp>
        <p:nvSpPr>
          <p:cNvPr id="135" name="Shape 135"/>
          <p:cNvSpPr txBox="1">
            <a:spLocks noGrp="1"/>
          </p:cNvSpPr>
          <p:nvPr>
            <p:ph type="body" idx="1"/>
          </p:nvPr>
        </p:nvSpPr>
        <p:spPr>
          <a:xfrm>
            <a:off x="311700" y="303900"/>
            <a:ext cx="8520600" cy="3416400"/>
          </a:xfrm>
          <a:prstGeom prst="rect">
            <a:avLst/>
          </a:prstGeom>
        </p:spPr>
        <p:txBody>
          <a:bodyPr lIns="68575" tIns="68575" rIns="68575" bIns="68575" anchor="t" anchorCtr="0">
            <a:noAutofit/>
          </a:bodyPr>
          <a:lstStyle/>
          <a:p>
            <a:pPr lvl="0">
              <a:spcBef>
                <a:spcPts val="0"/>
              </a:spcBef>
              <a:buNone/>
            </a:pPr>
            <a:r>
              <a:rPr lang="en" sz="1400"/>
              <a:t>The Iron Age is a period in the prehistory of the Old World, when iron became the dominant tool- making material. Iron had not become popular until the widespread ability to smelt iron ore ( removing impurities and to regulate carbon). The Iron Age brought new weapons like crossbows and better iron swords. By smelting products swords and weapons got deadlier and houses and other settlements got stronger. It was the end of the stone-bronze age</a:t>
            </a:r>
            <a:r>
              <a:rPr lang="en" sz="1800"/>
              <a:t> </a:t>
            </a:r>
            <a:r>
              <a:rPr lang="en" sz="1400"/>
              <a:t>because there was only a bright future ahead because of what Iron could do. Iron also led for people to trade more and explore for more iron and other sources which would make swords and weapons and civilization even better.</a:t>
            </a:r>
          </a:p>
          <a:p>
            <a:pPr lvl="0">
              <a:spcBef>
                <a:spcPts val="0"/>
              </a:spcBef>
              <a:buNone/>
            </a:pPr>
            <a:r>
              <a:rPr lang="en" sz="1400"/>
              <a:t>The Iron Age applies to multiple themes the first being AP Word theme #1 Interaction between humans and the environment because of the fact iron from Mother Nature changed the path of the world. This brought new technologies and more advanced technologies to the world which enhanced life and civilization and settlement was even more permanent. This also applies to AP World Theme #2 Development and interaction of cultures, because of the fact that all of these bright ideas and advancements were passed from culture to culture and all the philosophies. Also the fact that architecture changed with iron now being the base to some important buildings and the art of the building being decorated in Iron.</a:t>
            </a:r>
          </a:p>
          <a:p>
            <a:pPr lvl="0">
              <a:spcBef>
                <a:spcPts val="0"/>
              </a:spcBef>
              <a:buNone/>
            </a:pPr>
            <a:endParaRPr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311700" y="445025"/>
            <a:ext cx="8520600" cy="572700"/>
          </a:xfrm>
          <a:prstGeom prst="rect">
            <a:avLst/>
          </a:prstGeom>
        </p:spPr>
        <p:txBody>
          <a:bodyPr lIns="68575" tIns="68575" rIns="68575" bIns="68575" anchor="t" anchorCtr="0">
            <a:noAutofit/>
          </a:bodyPr>
          <a:lstStyle/>
          <a:p>
            <a:pPr lvl="0">
              <a:spcBef>
                <a:spcPts val="0"/>
              </a:spcBef>
              <a:buNone/>
            </a:pPr>
            <a:r>
              <a:rPr lang="en"/>
              <a:t>Summary: </a:t>
            </a:r>
          </a:p>
        </p:txBody>
      </p:sp>
      <p:sp>
        <p:nvSpPr>
          <p:cNvPr id="141" name="Shape 141"/>
          <p:cNvSpPr txBox="1">
            <a:spLocks noGrp="1"/>
          </p:cNvSpPr>
          <p:nvPr>
            <p:ph type="body" idx="1"/>
          </p:nvPr>
        </p:nvSpPr>
        <p:spPr>
          <a:xfrm>
            <a:off x="311700" y="921525"/>
            <a:ext cx="8520600" cy="3416400"/>
          </a:xfrm>
          <a:prstGeom prst="rect">
            <a:avLst/>
          </a:prstGeom>
        </p:spPr>
        <p:txBody>
          <a:bodyPr lIns="68575" tIns="68575" rIns="68575" bIns="68575" anchor="t" anchorCtr="0">
            <a:noAutofit/>
          </a:bodyPr>
          <a:lstStyle/>
          <a:p>
            <a:pPr lvl="0">
              <a:spcBef>
                <a:spcPts val="0"/>
              </a:spcBef>
              <a:buNone/>
            </a:pPr>
            <a:r>
              <a:rPr lang="en"/>
              <a:t>We started our time period with the Neolithic Revolution and ended it with the Iron age.  This is because the Neolithic Revolution  was about the domestication of plants and animals and the iron age was about the progressions in technology and the use of metal.  Throughout our time period there were many different changes in technology.  Our timeline of events pinpoints the different aspects in which America grew technologically and the advances that were made. The new advances not only aided people, but also allowed them to live completely different life styles. They now had access to new food, new ways to build, and protect themselves. Without all of the little discoveries they made then we would not be where we are today. Humans would still live in caves, risking their lives hunting, and gathering food to survive.</a:t>
            </a:r>
          </a:p>
        </p:txBody>
      </p:sp>
    </p:spTree>
  </p:cSld>
  <p:clrMapOvr>
    <a:masterClrMapping/>
  </p:clrMapOvr>
</p:sld>
</file>

<file path=ppt/theme/theme1.xml><?xml version="1.0" encoding="utf-8"?>
<a:theme xmlns:a="http://schemas.openxmlformats.org/drawingml/2006/main" name="Gallery">
  <a:themeElements>
    <a:clrScheme name="Gallery">
      <a:dk1>
        <a:srgbClr val="000000"/>
      </a:dk1>
      <a:lt1>
        <a:srgbClr val="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1228</Words>
  <Application>Microsoft Office PowerPoint</Application>
  <PresentationFormat>On-screen Show (16:9)</PresentationFormat>
  <Paragraphs>22</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Times New Roman</vt:lpstr>
      <vt:lpstr>Questrial</vt:lpstr>
      <vt:lpstr>Arial</vt:lpstr>
      <vt:lpstr>Gallery</vt:lpstr>
      <vt:lpstr>AP World 8000 BCE – 600 BCE Technological and Environmental Transformations</vt:lpstr>
      <vt:lpstr>Neolithic Revolution 10,000 BCE</vt:lpstr>
      <vt:lpstr>Bronze Age 3000 BCE</vt:lpstr>
      <vt:lpstr>Hammurabi’s Code 18th CBCE</vt:lpstr>
      <vt:lpstr>Shang Dynasty 1600 BCE - 1046 BCE</vt:lpstr>
      <vt:lpstr>Iron Age 1300 BCE</vt:lpstr>
      <vt:lpstr>Summary: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World 8000 BCE – 600 BCE Technological and Environmental Transformations</dc:title>
  <dc:creator>Jake Walsh</dc:creator>
  <cp:lastModifiedBy>Bryant, Jason</cp:lastModifiedBy>
  <cp:revision>1</cp:revision>
  <dcterms:modified xsi:type="dcterms:W3CDTF">2016-09-19T13:14:21Z</dcterms:modified>
</cp:coreProperties>
</file>